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7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8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9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11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2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3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4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8" r:id="rId3"/>
    <p:sldMasterId id="2147483676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  <p:sldMasterId id="2147483792" r:id="rId14"/>
    <p:sldMasterId id="2147483804" r:id="rId15"/>
  </p:sldMasterIdLst>
  <p:notesMasterIdLst>
    <p:notesMasterId r:id="rId52"/>
  </p:notesMasterIdLst>
  <p:sldIdLst>
    <p:sldId id="256" r:id="rId16"/>
    <p:sldId id="295" r:id="rId17"/>
    <p:sldId id="258" r:id="rId18"/>
    <p:sldId id="259" r:id="rId19"/>
    <p:sldId id="262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61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287" r:id="rId45"/>
    <p:sldId id="288" r:id="rId46"/>
    <p:sldId id="290" r:id="rId47"/>
    <p:sldId id="291" r:id="rId48"/>
    <p:sldId id="292" r:id="rId49"/>
    <p:sldId id="293" r:id="rId50"/>
    <p:sldId id="294" r:id="rId5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B0A11-7D2E-44F1-A38D-86CB8CFE765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8460DC-91F0-41AB-AB06-95A7710F3E0B}">
      <dgm:prSet phldrT="[Текст]"/>
      <dgm:spPr/>
      <dgm:t>
        <a:bodyPr/>
        <a:lstStyle/>
        <a:p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Суверенное государство</a:t>
          </a:r>
        </a:p>
      </dgm:t>
    </dgm:pt>
    <dgm:pt modelId="{BA147F64-3EE3-431D-85F8-A65287B05DE0}" type="parTrans" cxnId="{1347C2E3-B287-4648-B84F-4A35E9AE56E9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821793B-65A0-4007-A728-86F0B8C9A8D4}" type="sibTrans" cxnId="{1347C2E3-B287-4648-B84F-4A35E9AE56E9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5BA1D43-350D-4792-9D9A-2676A2D17E76}">
      <dgm:prSet phldrT="[Текст]"/>
      <dgm:spPr/>
      <dgm:t>
        <a:bodyPr/>
        <a:lstStyle/>
        <a:p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Демократическое государство</a:t>
          </a:r>
        </a:p>
      </dgm:t>
    </dgm:pt>
    <dgm:pt modelId="{C76C6BE6-EF8F-481C-9685-6DE02BD144E2}" type="parTrans" cxnId="{985114BE-93EA-4907-AA1F-EFFA389F38A4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8BE62ADF-687C-4AF4-84AE-2D5A9818511E}" type="sibTrans" cxnId="{985114BE-93EA-4907-AA1F-EFFA389F38A4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97A9C2F-16B3-47D9-ABC7-FEAFFE90EE50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Территориальная целостность.</a:t>
          </a:r>
        </a:p>
      </dgm:t>
    </dgm:pt>
    <dgm:pt modelId="{72708A39-A607-4349-8715-C850FB91AD08}" type="parTrans" cxnId="{59F1BB13-5AA8-4C14-B1C9-C3D665894841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6E85A7DA-3B6C-4C09-9C48-52A79FE3A294}" type="sibTrans" cxnId="{59F1BB13-5AA8-4C14-B1C9-C3D665894841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E356B7B-82F6-4177-84FA-A3471C80D51C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Суверенитет;</a:t>
          </a:r>
        </a:p>
      </dgm:t>
    </dgm:pt>
    <dgm:pt modelId="{7807889D-0622-49C6-BB7A-3E81A7AF604E}" type="parTrans" cxnId="{D2F4CFBB-998C-403A-82D8-526DDC2C3601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4A79044-98E7-4796-9054-A05E535B5BF8}" type="sibTrans" cxnId="{D2F4CFBB-998C-403A-82D8-526DDC2C3601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5ACFAFD-983F-4937-954F-030AD4EB8D04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Народный суверенитет;</a:t>
          </a:r>
        </a:p>
      </dgm:t>
    </dgm:pt>
    <dgm:pt modelId="{D663523B-4060-4C8C-92E6-163F163B9C15}" type="parTrans" cxnId="{000422AB-6C0B-4E93-9A38-FB8615D280CA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FF1D7A5-655C-4FCA-B022-E9050657D85F}" type="sibTrans" cxnId="{000422AB-6C0B-4E93-9A38-FB8615D280CA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1BB55AD3-23EF-46C0-8922-3870C4DB0BEC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Политическое равенство;</a:t>
          </a:r>
        </a:p>
      </dgm:t>
    </dgm:pt>
    <dgm:pt modelId="{20A64B8A-315D-44BB-B140-D28FA9FE3783}" type="parTrans" cxnId="{2A1DA711-8D61-451D-AE36-7553DBE13A6A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45F0532-010D-40A1-9506-6F16C8B98B09}" type="sibTrans" cxnId="{2A1DA711-8D61-451D-AE36-7553DBE13A6A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A91E76B-F0A7-47B7-82CD-D27EC2B444CF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Индивидуальные права.</a:t>
          </a:r>
        </a:p>
      </dgm:t>
    </dgm:pt>
    <dgm:pt modelId="{993A9ED0-B594-4601-9EEA-E16AB87CB5CA}" type="parTrans" cxnId="{7B634AA3-F7E8-4B9C-B820-3F9EAB8B03C8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7978725-695B-4615-BF99-B272B92173A6}" type="sibTrans" cxnId="{7B634AA3-F7E8-4B9C-B820-3F9EAB8B03C8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06FB9787-769E-4D5D-A2B3-DBCEFCB28550}">
      <dgm:prSet phldrT="[Текст]"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</a:p>
      </dgm:t>
    </dgm:pt>
    <dgm:pt modelId="{F077C44A-BE1A-4767-9712-74D6207D430A}" type="parTrans" cxnId="{298418D8-1F2F-4794-8F56-F5908F16D7C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14CAE44-5A97-46C7-A2E6-D3CBFCB46B7D}" type="sibTrans" cxnId="{298418D8-1F2F-4794-8F56-F5908F16D7C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DFD5522-1577-4731-AB3F-F2B6E3A6667B}">
      <dgm:prSet phldrT="[Текст]"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</a:p>
      </dgm:t>
    </dgm:pt>
    <dgm:pt modelId="{26F1C495-00EC-4EC5-BA6F-6C75FE05B60D}" type="parTrans" cxnId="{FE0066C7-EF9F-4CA2-AD5C-5F505968E36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66F693B-CBA7-4A64-9918-556C533F2783}" type="sibTrans" cxnId="{FE0066C7-EF9F-4CA2-AD5C-5F505968E36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C071935-53DC-46F1-AE38-9F576E0B7A95}">
      <dgm:prSet phldrT="[Текст]"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ED5BA2B-78E6-4751-9BA7-0CC822564702}" type="parTrans" cxnId="{BDD28F26-1C64-465A-9048-FAF466A5AFC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4EF667D-F6D6-436F-8909-2AA655DFFB77}" type="sibTrans" cxnId="{BDD28F26-1C64-465A-9048-FAF466A5AFC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6AC6180-F474-40FD-9D5E-4B67259A8250}">
      <dgm:prSet phldrT="[Текст]"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1AFB8DB-0E03-4184-A723-EAD4B95C63B5}" type="parTrans" cxnId="{C8EE05F3-2385-4E1B-9398-50314638B8E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B7FA3AA-8510-486F-88DD-EAF147D4F7DE}" type="sibTrans" cxnId="{C8EE05F3-2385-4E1B-9398-50314638B8E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C754AE5-02FC-40E3-B70A-410086D45FD0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A0D394C-A8A1-4D1A-B690-21B3EE4BB82A}" type="parTrans" cxnId="{0941C9AD-4850-4BCC-AC65-669D2607989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494D322A-003E-40B5-998C-3B09BD6C1E0A}" type="sibTrans" cxnId="{0941C9AD-4850-4BCC-AC65-669D2607989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F18F1715-7DCE-4E2B-B376-1503E645B3A9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Представительное правительство;</a:t>
          </a:r>
        </a:p>
      </dgm:t>
    </dgm:pt>
    <dgm:pt modelId="{F0446C5B-8331-467C-A873-CC91663D8663}" type="parTrans" cxnId="{76E39A06-A933-4498-9037-796F1153AC8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8051AEF0-CD6D-4666-94EE-2A88E0737248}" type="sibTrans" cxnId="{76E39A06-A933-4498-9037-796F1153AC8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B047777-98C7-40D3-BCC8-01AEC97CF1B1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Свободные и честные выборы, проводимые на регулярной основе;</a:t>
          </a:r>
        </a:p>
      </dgm:t>
    </dgm:pt>
    <dgm:pt modelId="{E0FA551A-0385-4C5D-A28C-C929993581B5}" type="parTrans" cxnId="{C31C1CF6-C92D-46B4-A10A-29FA2B46CBCB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0030F1F6-7C23-4596-A3E0-1E6BE6AE8D75}" type="sibTrans" cxnId="{C31C1CF6-C92D-46B4-A10A-29FA2B46CBCB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FF4DAA0-CA06-4FAD-B4B8-1F656D72D07B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Разделение властей;</a:t>
          </a:r>
        </a:p>
      </dgm:t>
    </dgm:pt>
    <dgm:pt modelId="{E3A9D2C4-3FC4-4BE1-B318-192040A6D342}" type="parTrans" cxnId="{38E4B1AD-E1AF-443D-888A-AD36699BFA56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1444B0EB-E1F8-4241-812F-0E7E64980EDD}" type="sibTrans" cxnId="{38E4B1AD-E1AF-443D-888A-AD36699BFA56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8B2FAD64-1ED5-41EF-BDC9-DA0605CEC187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Верховенство закона.</a:t>
          </a:r>
        </a:p>
      </dgm:t>
    </dgm:pt>
    <dgm:pt modelId="{F0CC9475-05E6-4A40-BB1E-0E2F5F35D2E2}" type="parTrans" cxnId="{1A737D10-0A4C-40FA-9CE6-780C74F80947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7A539B0-0389-4AEE-AFBC-656AB5B6CFB2}" type="sibTrans" cxnId="{1A737D10-0A4C-40FA-9CE6-780C74F80947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590A241F-9814-47F9-9AE9-674B431F00CA}">
      <dgm:prSet phldrT="[Текст]"/>
      <dgm:spPr/>
      <dgm:t>
        <a:bodyPr/>
        <a:lstStyle/>
        <a:p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Правовое государство </a:t>
          </a:r>
        </a:p>
      </dgm:t>
    </dgm:pt>
    <dgm:pt modelId="{5B83E2ED-55DA-4A94-B26E-36296B438CEF}" type="parTrans" cxnId="{5E98A9E9-BF46-4B1C-99CE-705127463455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B81678E-D7A5-42C6-ABA2-151741653054}" type="sibTrans" cxnId="{5E98A9E9-BF46-4B1C-99CE-705127463455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F0557D40-2B3F-4306-8FFE-07FA2FF0FFFB}">
      <dgm:prSet phldrT="[Текст]"/>
      <dgm:spPr/>
      <dgm:t>
        <a:bodyPr/>
        <a:lstStyle/>
        <a:p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Светское государство</a:t>
          </a:r>
        </a:p>
      </dgm:t>
    </dgm:pt>
    <dgm:pt modelId="{BD0B5AA6-DFCC-4F59-BEF8-0578A581569E}" type="parTrans" cxnId="{9E6DF22F-4E4B-4001-AB19-8A54D1D6996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7C5E533-3E73-42B3-85D8-23DDEC804AAB}" type="sibTrans" cxnId="{9E6DF22F-4E4B-4001-AB19-8A54D1D6996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FBAA2953-3366-49B2-8114-F0A2BC6D4F44}">
      <dgm:prSet phldrT="[Текст]"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41F94DEF-0182-41BD-B31C-D2ED269F7674}" type="parTrans" cxnId="{63C7B0FD-50E3-4525-9328-5C95E601FD9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566E129-70DE-4C5C-93BB-5BC0416051E9}" type="sibTrans" cxnId="{63C7B0FD-50E3-4525-9328-5C95E601FD9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4F76DCF-61AD-4760-9A64-352B5CC99F67}">
      <dgm:prSet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2D13C9E-F412-4483-B6D4-96182FD9158D}" type="parTrans" cxnId="{3F6E2C04-7028-4AB7-829E-77EBBEAEE4A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44970F06-AB1E-4464-A629-BE177F10247D}" type="sibTrans" cxnId="{3F6E2C04-7028-4AB7-829E-77EBBEAEE4A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7FF3F1E-A122-4031-B8D6-9932975DD77B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Законность;</a:t>
          </a:r>
        </a:p>
      </dgm:t>
    </dgm:pt>
    <dgm:pt modelId="{F5A508F6-AFA9-486F-9083-C31D76E274CF}" type="parTrans" cxnId="{0A5B4500-EC5F-4B47-AC24-6D3CCEAB8F7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9C828DA-3B8F-49C2-9B34-471CD3A7291B}" type="sibTrans" cxnId="{0A5B4500-EC5F-4B47-AC24-6D3CCEAB8F7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8544521-2B75-42C0-9FED-89C1353BB460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Юридическая власть;</a:t>
          </a:r>
        </a:p>
      </dgm:t>
    </dgm:pt>
    <dgm:pt modelId="{BB10983D-0B79-4860-80DD-0AB3F009C102}" type="parTrans" cxnId="{906CE38C-B771-47C9-B59F-7B197CF03EA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F8F3135-5070-48EA-B2FE-79EF5D91900B}" type="sibTrans" cxnId="{906CE38C-B771-47C9-B59F-7B197CF03EA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FA0A3B6A-2CCF-49D5-A3E0-D69A69ABC99A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Политическая власть;</a:t>
          </a:r>
        </a:p>
      </dgm:t>
    </dgm:pt>
    <dgm:pt modelId="{2B37A9B1-52AE-46D7-92C1-2C5F8E2B05F2}" type="parTrans" cxnId="{131D2BF6-3205-4467-8F53-47A18B9F3D8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DB9979B-CE98-4E47-9E99-FDCAFEE08242}" type="sibTrans" cxnId="{131D2BF6-3205-4467-8F53-47A18B9F3D8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4BC7A4E-E1FA-4BC9-85EF-62A79ED7ACAC}">
      <dgm:prSet phldrT="[Текст]"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Экономическая власть. </a:t>
          </a:r>
        </a:p>
      </dgm:t>
    </dgm:pt>
    <dgm:pt modelId="{87D02C38-9120-4162-A681-A67F37242418}" type="parTrans" cxnId="{07D1CB45-FE2D-4463-A4F2-E692267E38E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369331C-9B13-47C8-8A77-18770A3D0402}" type="sibTrans" cxnId="{07D1CB45-FE2D-4463-A4F2-E692267E38E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5E64D2AE-5A18-4BA4-B387-666E93ACC980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Равенство перед законом;</a:t>
          </a:r>
        </a:p>
      </dgm:t>
    </dgm:pt>
    <dgm:pt modelId="{A6E20506-2196-46F4-BC09-464938FCF43A}" type="parTrans" cxnId="{835C73AD-FFB2-4347-8A63-C431CEA058C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686EA53-213B-4ACC-98DB-E6EA81188497}" type="sibTrans" cxnId="{835C73AD-FFB2-4347-8A63-C431CEA058C9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06A0A37C-65BD-4593-BAF2-B998BD0A6BEE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Ответственность;</a:t>
          </a:r>
        </a:p>
      </dgm:t>
    </dgm:pt>
    <dgm:pt modelId="{9B143D81-8DA6-4188-B2C6-5D84E6E06184}" type="parTrans" cxnId="{97846EEF-803E-4264-B5F9-349F1282216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CD165C9-2242-427A-9978-43E56B679FA8}" type="sibTrans" cxnId="{97846EEF-803E-4264-B5F9-349F1282216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AB15CDD1-5955-4092-A8A1-3190F33A1CB3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Процедурная справедливость.</a:t>
          </a:r>
        </a:p>
      </dgm:t>
    </dgm:pt>
    <dgm:pt modelId="{71D8FC03-EDC3-4DE2-94C7-DF078BC3998E}" type="parTrans" cxnId="{82ACA802-5A8A-4C16-AC91-1FB5607227E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48002ED-3730-4AF6-B085-7831D4550317}" type="sibTrans" cxnId="{82ACA802-5A8A-4C16-AC91-1FB5607227E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55B8B730-069C-4589-930A-73E4E9A74613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Правовая определенность;</a:t>
          </a:r>
        </a:p>
      </dgm:t>
    </dgm:pt>
    <dgm:pt modelId="{2A1A0F75-A207-4FCA-AEBF-793F51E86E32}" type="parTrans" cxnId="{0EF1D0DD-0CE4-4D80-8E4A-5E952D4E4BF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EC549AD-527A-42D4-A6BF-833ABC0F30F4}" type="sibTrans" cxnId="{0EF1D0DD-0CE4-4D80-8E4A-5E952D4E4BF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49BF7A06-A9E2-487F-99D5-E1BEDFE611F7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Доступность;</a:t>
          </a:r>
        </a:p>
      </dgm:t>
    </dgm:pt>
    <dgm:pt modelId="{722F6ACE-4F19-4540-AEC6-EB03FE68BD8F}" type="parTrans" cxnId="{BD7CF3E4-DC72-414D-8BF7-B53970140BA5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4725C69-D7CF-4B68-83E4-6B7B19420134}" type="sibTrans" cxnId="{BD7CF3E4-DC72-414D-8BF7-B53970140BA5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630968A-6EAD-4271-A203-039729ACC9B6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Прозрачность;</a:t>
          </a:r>
        </a:p>
      </dgm:t>
    </dgm:pt>
    <dgm:pt modelId="{4228B3EF-00ED-41F3-91ED-AC29D794C2A2}" type="parTrans" cxnId="{69408DF1-75F0-4747-A031-0EE97A5E140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F7242C7-83D4-4E7D-B748-0D59649BD730}" type="sibTrans" cxnId="{69408DF1-75F0-4747-A031-0EE97A5E140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4D6D4F27-CFCD-48A1-A4D4-C47EC45817E5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Беспристрастность.</a:t>
          </a:r>
        </a:p>
      </dgm:t>
    </dgm:pt>
    <dgm:pt modelId="{E8573163-1E6B-4D1D-8026-9EF5C9A1F7B0}" type="parTrans" cxnId="{31B22731-CF14-48B1-80D1-9316262EBF4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5E09DC9-1564-403B-8E0C-B77485D03164}" type="sibTrans" cxnId="{31B22731-CF14-48B1-80D1-9316262EBF4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D3D31EF-F60F-44A0-964E-9D4CCAF8C4F6}">
      <dgm:prSet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1FC3D910-A4B1-4218-820F-3C15F09F604E}" type="parTrans" cxnId="{04FADC34-9FC1-4B81-A41C-7C3AD6D5D2E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7BAAF4E-A019-4520-B0BE-7C0BEFCEE725}" type="sibTrans" cxnId="{04FADC34-9FC1-4B81-A41C-7C3AD6D5D2E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A70AE25-67DE-455C-943E-BD27DACAB292}">
      <dgm:prSet/>
      <dgm:spPr/>
      <dgm:t>
        <a:bodyPr/>
        <a:lstStyle/>
        <a:p>
          <a:pPr>
            <a:buNone/>
          </a:pPr>
          <a:r>
            <a:rPr lang="ru-RU" b="1" i="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737D0D4-FD20-4E72-91B8-50BD7F52F7C4}" type="parTrans" cxnId="{764F0156-ADC1-4A59-8DCD-A0CE51A35D4E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6D16FC70-D42A-40EF-A573-E743CADD265C}" type="sibTrans" cxnId="{764F0156-ADC1-4A59-8DCD-A0CE51A35D4E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DD447202-C8D4-48C0-A2B0-45595345E5DF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Свобода вероисповедания;</a:t>
          </a:r>
        </a:p>
      </dgm:t>
    </dgm:pt>
    <dgm:pt modelId="{831F9A6B-F638-4DEC-BCD0-28FFEBD0B54D}" type="parTrans" cxnId="{6004D100-C81D-489F-854D-B9B093E9624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0D8A562C-7814-46AB-AA74-AA9B3E921081}" type="sibTrans" cxnId="{6004D100-C81D-489F-854D-B9B093E96243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FF09883C-1EEE-4168-8915-7E6C86CB99C9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Равенство и недискриминация;</a:t>
          </a:r>
        </a:p>
      </dgm:t>
    </dgm:pt>
    <dgm:pt modelId="{14CF20F9-D440-4F0C-8C9D-84DF1205D121}" type="parTrans" cxnId="{29F36DC6-FDBD-4179-9615-ACD018BB4D6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8DD85A16-CBE6-4F57-B8DE-1C73D151A26A}" type="sibTrans" cxnId="{29F36DC6-FDBD-4179-9615-ACD018BB4D6A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AE82F2B-2B2F-4869-AFD1-ADBB0B53A314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Государственный нейтралитет.</a:t>
          </a:r>
        </a:p>
      </dgm:t>
    </dgm:pt>
    <dgm:pt modelId="{B8DC4B8B-C4FC-42A4-A702-35B674008ACA}" type="parTrans" cxnId="{FE050A89-DA26-4A3F-817E-9A28E9CA931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629EB86A-2242-4795-BE1C-34B98616272E}" type="sibTrans" cxnId="{FE050A89-DA26-4A3F-817E-9A28E9CA9318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9E467CA7-AFF6-49E1-9BFA-3781177DFD89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Отсутствие государственной религии;</a:t>
          </a:r>
        </a:p>
      </dgm:t>
    </dgm:pt>
    <dgm:pt modelId="{5F8BBA06-18C7-47EE-9A6D-E93F45135F03}" type="parTrans" cxnId="{CEB57197-4062-457F-A50B-7C18631CD266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E7E6346-5758-4030-95F8-B14F5D2F4073}" type="sibTrans" cxnId="{CEB57197-4062-457F-A50B-7C18631CD266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38687E0-0594-4C4B-9E4D-E1761AD64A7D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Религиозное многообразие;</a:t>
          </a:r>
        </a:p>
      </dgm:t>
    </dgm:pt>
    <dgm:pt modelId="{4F9F50A9-1669-4A53-A7F8-A76BA0F8CB42}" type="parTrans" cxnId="{04BBA8D2-2183-47FF-9940-EE7B4151762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A1157E3-C429-4824-BF23-3E85F15522CD}" type="sibTrans" cxnId="{04BBA8D2-2183-47FF-9940-EE7B4151762C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C54E1CBE-3AA7-49D3-AB96-D273F7804B0C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Защита прав личности;</a:t>
          </a:r>
        </a:p>
      </dgm:t>
    </dgm:pt>
    <dgm:pt modelId="{76AB5705-2158-49FC-A3BD-983ADC060322}" type="parTrans" cxnId="{DD925A80-90B2-4F14-8800-285EC9A4DE0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C0DFA3B-C33C-477B-9DE5-893DF94EC0F3}" type="sibTrans" cxnId="{DD925A80-90B2-4F14-8800-285EC9A4DE0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708C395A-E8FE-4B00-9BA9-660835EC1191}">
      <dgm:prSet/>
      <dgm:spPr/>
      <dgm:t>
        <a:bodyPr/>
        <a:lstStyle/>
        <a:p>
          <a:r>
            <a:rPr lang="ru-RU" i="0" dirty="0">
              <a:solidFill>
                <a:schemeClr val="bg1">
                  <a:lumMod val="10000"/>
                </a:schemeClr>
              </a:solidFill>
              <a:latin typeface="+mn-lt"/>
            </a:rPr>
            <a:t>Разделение религии и политики.</a:t>
          </a:r>
        </a:p>
      </dgm:t>
    </dgm:pt>
    <dgm:pt modelId="{414C2BE3-FEF7-4BBC-9285-6FB4DD1AD744}" type="parTrans" cxnId="{D077B1AB-3F6C-4630-AB9D-FA541B4EFB0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211C8B22-F18D-4183-BC4E-18C2F048C840}" type="sibTrans" cxnId="{D077B1AB-3F6C-4630-AB9D-FA541B4EFB04}">
      <dgm:prSet/>
      <dgm:spPr/>
      <dgm:t>
        <a:bodyPr/>
        <a:lstStyle/>
        <a:p>
          <a:endParaRPr lang="ru-RU" i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EE5C3C5-B0D7-476C-A546-83530B0EC2E1}">
      <dgm:prSet phldrT="[Текст]"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BEF5FF5E-5451-4A7E-8C5B-44D33F68B68C}" type="parTrans" cxnId="{8A92BACF-0EE5-4231-97F9-ABCC2AA97CC3}">
      <dgm:prSet/>
      <dgm:spPr/>
      <dgm:t>
        <a:bodyPr/>
        <a:lstStyle/>
        <a:p>
          <a:endParaRPr lang="ru-RU"/>
        </a:p>
      </dgm:t>
    </dgm:pt>
    <dgm:pt modelId="{93DC7BB3-0738-4E4C-BA01-FD9881041907}" type="sibTrans" cxnId="{8A92BACF-0EE5-4231-97F9-ABCC2AA97CC3}">
      <dgm:prSet/>
      <dgm:spPr/>
      <dgm:t>
        <a:bodyPr/>
        <a:lstStyle/>
        <a:p>
          <a:endParaRPr lang="ru-RU"/>
        </a:p>
      </dgm:t>
    </dgm:pt>
    <dgm:pt modelId="{3E883905-BF9A-4B97-981B-6B659F6CEAD2}">
      <dgm:prSet phldrT="[Текст]"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BDEF9BE-73CF-48E6-BCF6-27BF5DDAD66F}" type="parTrans" cxnId="{C0335AD3-9B42-4243-ACFD-EA0813EBC517}">
      <dgm:prSet/>
      <dgm:spPr/>
      <dgm:t>
        <a:bodyPr/>
        <a:lstStyle/>
        <a:p>
          <a:endParaRPr lang="ru-RU"/>
        </a:p>
      </dgm:t>
    </dgm:pt>
    <dgm:pt modelId="{62C12ADD-7453-4B99-8EEB-7DD0D99609E6}" type="sibTrans" cxnId="{C0335AD3-9B42-4243-ACFD-EA0813EBC517}">
      <dgm:prSet/>
      <dgm:spPr/>
      <dgm:t>
        <a:bodyPr/>
        <a:lstStyle/>
        <a:p>
          <a:endParaRPr lang="ru-RU"/>
        </a:p>
      </dgm:t>
    </dgm:pt>
    <dgm:pt modelId="{EF7C9411-83A5-48EA-B7BA-4BCE428EF0A7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EA75526E-537D-410D-ADB8-7C6DA5750048}" type="parTrans" cxnId="{08294F14-53AE-4AAC-898D-C3ACBB1CD060}">
      <dgm:prSet/>
      <dgm:spPr/>
      <dgm:t>
        <a:bodyPr/>
        <a:lstStyle/>
        <a:p>
          <a:endParaRPr lang="ru-RU"/>
        </a:p>
      </dgm:t>
    </dgm:pt>
    <dgm:pt modelId="{3F61B411-E24E-4216-98EC-6D1781310CFE}" type="sibTrans" cxnId="{08294F14-53AE-4AAC-898D-C3ACBB1CD060}">
      <dgm:prSet/>
      <dgm:spPr/>
      <dgm:t>
        <a:bodyPr/>
        <a:lstStyle/>
        <a:p>
          <a:endParaRPr lang="ru-RU"/>
        </a:p>
      </dgm:t>
    </dgm:pt>
    <dgm:pt modelId="{80A61731-45E8-4754-9BD3-5D367326CFB1}">
      <dgm:prSet/>
      <dgm:spPr/>
      <dgm:t>
        <a:bodyPr/>
        <a:lstStyle/>
        <a:p>
          <a:endParaRPr lang="ru-RU" i="0" dirty="0">
            <a:solidFill>
              <a:schemeClr val="bg1">
                <a:lumMod val="10000"/>
              </a:schemeClr>
            </a:solidFill>
            <a:latin typeface="+mn-lt"/>
          </a:endParaRPr>
        </a:p>
      </dgm:t>
    </dgm:pt>
    <dgm:pt modelId="{37AA39D4-20D2-4969-99E7-EB870258ED3E}" type="parTrans" cxnId="{C868FC53-8858-476D-8712-1A32A37B1BB9}">
      <dgm:prSet/>
      <dgm:spPr/>
      <dgm:t>
        <a:bodyPr/>
        <a:lstStyle/>
        <a:p>
          <a:endParaRPr lang="ru-RU"/>
        </a:p>
      </dgm:t>
    </dgm:pt>
    <dgm:pt modelId="{F3C1297A-D76F-408F-A910-FB5113B4EC1C}" type="sibTrans" cxnId="{C868FC53-8858-476D-8712-1A32A37B1BB9}">
      <dgm:prSet/>
      <dgm:spPr/>
      <dgm:t>
        <a:bodyPr/>
        <a:lstStyle/>
        <a:p>
          <a:endParaRPr lang="ru-RU"/>
        </a:p>
      </dgm:t>
    </dgm:pt>
    <dgm:pt modelId="{D35EAD63-815C-41EE-80C1-26F2B05988E5}" type="pres">
      <dgm:prSet presAssocID="{524B0A11-7D2E-44F1-A38D-86CB8CFE765D}" presName="Name0" presStyleCnt="0">
        <dgm:presLayoutVars>
          <dgm:dir/>
          <dgm:animLvl val="lvl"/>
          <dgm:resizeHandles val="exact"/>
        </dgm:presLayoutVars>
      </dgm:prSet>
      <dgm:spPr/>
    </dgm:pt>
    <dgm:pt modelId="{822BE5CF-6AF0-4AFE-A5BE-8F059A002AF3}" type="pres">
      <dgm:prSet presAssocID="{E68460DC-91F0-41AB-AB06-95A7710F3E0B}" presName="composite" presStyleCnt="0"/>
      <dgm:spPr/>
    </dgm:pt>
    <dgm:pt modelId="{A8428819-2428-4211-B3CE-8801A41CA58A}" type="pres">
      <dgm:prSet presAssocID="{E68460DC-91F0-41AB-AB06-95A7710F3E0B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568A4822-9E99-4B0E-892B-DE023291A337}" type="pres">
      <dgm:prSet presAssocID="{E68460DC-91F0-41AB-AB06-95A7710F3E0B}" presName="desTx" presStyleLbl="alignAccFollowNode1" presStyleIdx="0" presStyleCnt="4">
        <dgm:presLayoutVars>
          <dgm:bulletEnabled val="1"/>
        </dgm:presLayoutVars>
      </dgm:prSet>
      <dgm:spPr/>
    </dgm:pt>
    <dgm:pt modelId="{61906A9C-56A3-41C0-A4A1-2569B7B6F6A4}" type="pres">
      <dgm:prSet presAssocID="{E821793B-65A0-4007-A728-86F0B8C9A8D4}" presName="space" presStyleCnt="0"/>
      <dgm:spPr/>
    </dgm:pt>
    <dgm:pt modelId="{2FC8AA13-9F13-4928-973B-80EE373C03F2}" type="pres">
      <dgm:prSet presAssocID="{25BA1D43-350D-4792-9D9A-2676A2D17E76}" presName="composite" presStyleCnt="0"/>
      <dgm:spPr/>
    </dgm:pt>
    <dgm:pt modelId="{A682135E-2D40-4DAA-8F5A-5BB67E79536F}" type="pres">
      <dgm:prSet presAssocID="{25BA1D43-350D-4792-9D9A-2676A2D17E7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C871C835-4F48-415F-8489-97DC30FC058F}" type="pres">
      <dgm:prSet presAssocID="{25BA1D43-350D-4792-9D9A-2676A2D17E76}" presName="desTx" presStyleLbl="alignAccFollowNode1" presStyleIdx="1" presStyleCnt="4">
        <dgm:presLayoutVars>
          <dgm:bulletEnabled val="1"/>
        </dgm:presLayoutVars>
      </dgm:prSet>
      <dgm:spPr/>
    </dgm:pt>
    <dgm:pt modelId="{11177CE4-525D-4F85-A907-8EEDF9FEB579}" type="pres">
      <dgm:prSet presAssocID="{8BE62ADF-687C-4AF4-84AE-2D5A9818511E}" presName="space" presStyleCnt="0"/>
      <dgm:spPr/>
    </dgm:pt>
    <dgm:pt modelId="{5612164D-C4C4-4C7E-BD91-F669ED556F57}" type="pres">
      <dgm:prSet presAssocID="{590A241F-9814-47F9-9AE9-674B431F00CA}" presName="composite" presStyleCnt="0"/>
      <dgm:spPr/>
    </dgm:pt>
    <dgm:pt modelId="{3999CFE6-B2D9-485C-88C9-7CA3842B6DFD}" type="pres">
      <dgm:prSet presAssocID="{590A241F-9814-47F9-9AE9-674B431F00C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FFD5D83-75EC-4217-8A29-94359013F47C}" type="pres">
      <dgm:prSet presAssocID="{590A241F-9814-47F9-9AE9-674B431F00CA}" presName="desTx" presStyleLbl="alignAccFollowNode1" presStyleIdx="2" presStyleCnt="4">
        <dgm:presLayoutVars>
          <dgm:bulletEnabled val="1"/>
        </dgm:presLayoutVars>
      </dgm:prSet>
      <dgm:spPr/>
    </dgm:pt>
    <dgm:pt modelId="{C122E4FF-A581-41B6-82DF-14AAD31DE7E7}" type="pres">
      <dgm:prSet presAssocID="{7B81678E-D7A5-42C6-ABA2-151741653054}" presName="space" presStyleCnt="0"/>
      <dgm:spPr/>
    </dgm:pt>
    <dgm:pt modelId="{DDCC90B1-B97D-4BF4-BCF2-439550AF30A8}" type="pres">
      <dgm:prSet presAssocID="{F0557D40-2B3F-4306-8FFE-07FA2FF0FFFB}" presName="composite" presStyleCnt="0"/>
      <dgm:spPr/>
    </dgm:pt>
    <dgm:pt modelId="{63FBCAEB-9312-459C-8C48-E017CD0D0C68}" type="pres">
      <dgm:prSet presAssocID="{F0557D40-2B3F-4306-8FFE-07FA2FF0FFFB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64354174-A305-4A5C-882F-41559D7D3A68}" type="pres">
      <dgm:prSet presAssocID="{F0557D40-2B3F-4306-8FFE-07FA2FF0FFFB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0A5B4500-EC5F-4B47-AC24-6D3CCEAB8F7C}" srcId="{590A241F-9814-47F9-9AE9-674B431F00CA}" destId="{A7FF3F1E-A122-4031-B8D6-9932975DD77B}" srcOrd="1" destOrd="0" parTransId="{F5A508F6-AFA9-486F-9083-C31D76E274CF}" sibTransId="{C9C828DA-3B8F-49C2-9B34-471CD3A7291B}"/>
    <dgm:cxn modelId="{6004D100-C81D-489F-854D-B9B093E96243}" srcId="{F0557D40-2B3F-4306-8FFE-07FA2FF0FFFB}" destId="{DD447202-C8D4-48C0-A2B0-45595345E5DF}" srcOrd="1" destOrd="0" parTransId="{831F9A6B-F638-4DEC-BCD0-28FFEBD0B54D}" sibTransId="{0D8A562C-7814-46AB-AA74-AA9B3E921081}"/>
    <dgm:cxn modelId="{82ACA802-5A8A-4C16-AC91-1FB5607227EA}" srcId="{590A241F-9814-47F9-9AE9-674B431F00CA}" destId="{AB15CDD1-5955-4092-A8A1-3190F33A1CB3}" srcOrd="4" destOrd="0" parTransId="{71D8FC03-EDC3-4DE2-94C7-DF078BC3998E}" sibTransId="{B48002ED-3730-4AF6-B085-7831D4550317}"/>
    <dgm:cxn modelId="{3F6E2C04-7028-4AB7-829E-77EBBEAEE4A8}" srcId="{590A241F-9814-47F9-9AE9-674B431F00CA}" destId="{D4F76DCF-61AD-4760-9A64-352B5CC99F67}" srcOrd="6" destOrd="0" parTransId="{E2D13C9E-F412-4483-B6D4-96182FD9158D}" sibTransId="{44970F06-AB1E-4464-A629-BE177F10247D}"/>
    <dgm:cxn modelId="{76E39A06-A933-4498-9037-796F1153AC84}" srcId="{25BA1D43-350D-4792-9D9A-2676A2D17E76}" destId="{F18F1715-7DCE-4E2B-B376-1503E645B3A9}" srcOrd="6" destOrd="0" parTransId="{F0446C5B-8331-467C-A873-CC91663D8663}" sibTransId="{8051AEF0-CD6D-4666-94EE-2A88E0737248}"/>
    <dgm:cxn modelId="{E3C10B0A-60D3-4009-8BC8-21B0F06B4C43}" type="presOf" srcId="{797A9C2F-16B3-47D9-ABC7-FEAFFE90EE50}" destId="{568A4822-9E99-4B0E-892B-DE023291A337}" srcOrd="0" destOrd="2" presId="urn:microsoft.com/office/officeart/2005/8/layout/hList1"/>
    <dgm:cxn modelId="{1A737D10-0A4C-40FA-9CE6-780C74F80947}" srcId="{25BA1D43-350D-4792-9D9A-2676A2D17E76}" destId="{8B2FAD64-1ED5-41EF-BDC9-DA0605CEC187}" srcOrd="9" destOrd="0" parTransId="{F0CC9475-05E6-4A40-BB1E-0E2F5F35D2E2}" sibTransId="{A7A539B0-0389-4AEE-AFBC-656AB5B6CFB2}"/>
    <dgm:cxn modelId="{2441E910-7212-4872-BB11-9A8959B12504}" type="presOf" srcId="{7C754AE5-02FC-40E3-B70A-410086D45FD0}" destId="{568A4822-9E99-4B0E-892B-DE023291A337}" srcOrd="0" destOrd="8" presId="urn:microsoft.com/office/officeart/2005/8/layout/hList1"/>
    <dgm:cxn modelId="{2A1DA711-8D61-451D-AE36-7553DBE13A6A}" srcId="{25BA1D43-350D-4792-9D9A-2676A2D17E76}" destId="{1BB55AD3-23EF-46C0-8922-3870C4DB0BEC}" srcOrd="2" destOrd="0" parTransId="{20A64B8A-315D-44BB-B140-D28FA9FE3783}" sibTransId="{C45F0532-010D-40A1-9506-6F16C8B98B09}"/>
    <dgm:cxn modelId="{8BB2EE11-63D2-4E07-A719-F82B81F847CC}" type="presOf" srcId="{25BA1D43-350D-4792-9D9A-2676A2D17E76}" destId="{A682135E-2D40-4DAA-8F5A-5BB67E79536F}" srcOrd="0" destOrd="0" presId="urn:microsoft.com/office/officeart/2005/8/layout/hList1"/>
    <dgm:cxn modelId="{939E8D13-8429-4C2A-B334-848393A3DE1E}" type="presOf" srcId="{C38687E0-0594-4C4B-9E4D-E1761AD64A7D}" destId="{64354174-A305-4A5C-882F-41559D7D3A68}" srcOrd="0" destOrd="7" presId="urn:microsoft.com/office/officeart/2005/8/layout/hList1"/>
    <dgm:cxn modelId="{59F1BB13-5AA8-4C14-B1C9-C3D665894841}" srcId="{E68460DC-91F0-41AB-AB06-95A7710F3E0B}" destId="{797A9C2F-16B3-47D9-ABC7-FEAFFE90EE50}" srcOrd="2" destOrd="0" parTransId="{72708A39-A607-4349-8715-C850FB91AD08}" sibTransId="{6E85A7DA-3B6C-4C09-9C48-52A79FE3A294}"/>
    <dgm:cxn modelId="{08294F14-53AE-4AAC-898D-C3ACBB1CD060}" srcId="{590A241F-9814-47F9-9AE9-674B431F00CA}" destId="{EF7C9411-83A5-48EA-B7BA-4BCE428EF0A7}" srcOrd="5" destOrd="0" parTransId="{EA75526E-537D-410D-ADB8-7C6DA5750048}" sibTransId="{3F61B411-E24E-4216-98EC-6D1781310CFE}"/>
    <dgm:cxn modelId="{3BDB1619-4261-4DCB-AA0E-478E4ACBAAEE}" type="presOf" srcId="{BC071935-53DC-46F1-AE38-9F576E0B7A95}" destId="{C871C835-4F48-415F-8489-97DC30FC058F}" srcOrd="0" destOrd="5" presId="urn:microsoft.com/office/officeart/2005/8/layout/hList1"/>
    <dgm:cxn modelId="{768D6D1D-F795-4752-B198-C1C10A1B1219}" type="presOf" srcId="{8B2FAD64-1ED5-41EF-BDC9-DA0605CEC187}" destId="{C871C835-4F48-415F-8489-97DC30FC058F}" srcOrd="0" destOrd="9" presId="urn:microsoft.com/office/officeart/2005/8/layout/hList1"/>
    <dgm:cxn modelId="{8068871E-A1D5-4E77-B982-1C7747DA65EF}" type="presOf" srcId="{590A241F-9814-47F9-9AE9-674B431F00CA}" destId="{3999CFE6-B2D9-485C-88C9-7CA3842B6DFD}" srcOrd="0" destOrd="0" presId="urn:microsoft.com/office/officeart/2005/8/layout/hList1"/>
    <dgm:cxn modelId="{72E80C21-29E2-426F-9990-E98191BA1899}" type="presOf" srcId="{2D3D31EF-F60F-44A0-964E-9D4CCAF8C4F6}" destId="{64354174-A305-4A5C-882F-41559D7D3A68}" srcOrd="0" destOrd="0" presId="urn:microsoft.com/office/officeart/2005/8/layout/hList1"/>
    <dgm:cxn modelId="{BDD28F26-1C64-465A-9048-FAF466A5AFC3}" srcId="{25BA1D43-350D-4792-9D9A-2676A2D17E76}" destId="{BC071935-53DC-46F1-AE38-9F576E0B7A95}" srcOrd="5" destOrd="0" parTransId="{AED5BA2B-78E6-4751-9BA7-0CC822564702}" sibTransId="{A4EF667D-F6D6-436F-8909-2AA655DFFB77}"/>
    <dgm:cxn modelId="{311B672B-3C46-46CF-B387-D7E181852DAC}" type="presOf" srcId="{C54E1CBE-3AA7-49D3-AB96-D273F7804B0C}" destId="{64354174-A305-4A5C-882F-41559D7D3A68}" srcOrd="0" destOrd="8" presId="urn:microsoft.com/office/officeart/2005/8/layout/hList1"/>
    <dgm:cxn modelId="{9E6DF22F-4E4B-4001-AB19-8A54D1D6996A}" srcId="{524B0A11-7D2E-44F1-A38D-86CB8CFE765D}" destId="{F0557D40-2B3F-4306-8FFE-07FA2FF0FFFB}" srcOrd="3" destOrd="0" parTransId="{BD0B5AA6-DFCC-4F59-BEF8-0578A581569E}" sibTransId="{37C5E533-3E73-42B3-85D8-23DDEC804AAB}"/>
    <dgm:cxn modelId="{31B22731-CF14-48B1-80D1-9316262EBF44}" srcId="{590A241F-9814-47F9-9AE9-674B431F00CA}" destId="{4D6D4F27-CFCD-48A1-A4D4-C47EC45817E5}" srcOrd="10" destOrd="0" parTransId="{E8573163-1E6B-4D1D-8026-9EF5C9A1F7B0}" sibTransId="{75E09DC9-1564-403B-8E0C-B77485D03164}"/>
    <dgm:cxn modelId="{04FADC34-9FC1-4B81-A41C-7C3AD6D5D2E3}" srcId="{F0557D40-2B3F-4306-8FFE-07FA2FF0FFFB}" destId="{2D3D31EF-F60F-44A0-964E-9D4CCAF8C4F6}" srcOrd="0" destOrd="0" parTransId="{1FC3D910-A4B1-4218-820F-3C15F09F604E}" sibTransId="{D7BAAF4E-A019-4520-B0BE-7C0BEFCEE725}"/>
    <dgm:cxn modelId="{6232B937-DC52-4892-BC65-1B4A56830249}" type="presOf" srcId="{DD447202-C8D4-48C0-A2B0-45595345E5DF}" destId="{64354174-A305-4A5C-882F-41559D7D3A68}" srcOrd="0" destOrd="1" presId="urn:microsoft.com/office/officeart/2005/8/layout/hList1"/>
    <dgm:cxn modelId="{A08F0638-A1E1-45C2-A487-2D3B40C76874}" type="presOf" srcId="{49BF7A06-A9E2-487F-99D5-E1BEDFE611F7}" destId="{FFFD5D83-75EC-4217-8A29-94359013F47C}" srcOrd="0" destOrd="8" presId="urn:microsoft.com/office/officeart/2005/8/layout/hList1"/>
    <dgm:cxn modelId="{E99FD43B-B37B-48C0-BA07-230C349B269B}" type="presOf" srcId="{A8544521-2B75-42C0-9FED-89C1353BB460}" destId="{568A4822-9E99-4B0E-892B-DE023291A337}" srcOrd="0" destOrd="5" presId="urn:microsoft.com/office/officeart/2005/8/layout/hList1"/>
    <dgm:cxn modelId="{8689FE3F-DCB1-4C0C-91C3-180C8DB1A74F}" type="presOf" srcId="{2B047777-98C7-40D3-BCC8-01AEC97CF1B1}" destId="{C871C835-4F48-415F-8489-97DC30FC058F}" srcOrd="0" destOrd="7" presId="urn:microsoft.com/office/officeart/2005/8/layout/hList1"/>
    <dgm:cxn modelId="{A3BD5041-F16E-4334-8E6B-3F3D56A8AA5E}" type="presOf" srcId="{2A70AE25-67DE-455C-943E-BD27DACAB292}" destId="{64354174-A305-4A5C-882F-41559D7D3A68}" srcOrd="0" destOrd="5" presId="urn:microsoft.com/office/officeart/2005/8/layout/hList1"/>
    <dgm:cxn modelId="{07D1CB45-FE2D-4463-A4F2-E692267E38E3}" srcId="{E68460DC-91F0-41AB-AB06-95A7710F3E0B}" destId="{A4BC7A4E-E1FA-4BC9-85EF-62A79ED7ACAC}" srcOrd="7" destOrd="0" parTransId="{87D02C38-9120-4162-A681-A67F37242418}" sibTransId="{B369331C-9B13-47C8-8A77-18770A3D0402}"/>
    <dgm:cxn modelId="{5F773248-61DB-4163-8F6F-240C5583ADFE}" type="presOf" srcId="{06A0A37C-65BD-4593-BAF2-B998BD0A6BEE}" destId="{FFFD5D83-75EC-4217-8A29-94359013F47C}" srcOrd="0" destOrd="3" presId="urn:microsoft.com/office/officeart/2005/8/layout/hList1"/>
    <dgm:cxn modelId="{F8A9774F-B11F-4AE7-9604-56B375DF8FCA}" type="presOf" srcId="{1BB55AD3-23EF-46C0-8922-3870C4DB0BEC}" destId="{C871C835-4F48-415F-8489-97DC30FC058F}" srcOrd="0" destOrd="2" presId="urn:microsoft.com/office/officeart/2005/8/layout/hList1"/>
    <dgm:cxn modelId="{9731F64F-D5F1-4A67-9E9E-BF9BC8717420}" type="presOf" srcId="{DA91E76B-F0A7-47B7-82CD-D27EC2B444CF}" destId="{C871C835-4F48-415F-8489-97DC30FC058F}" srcOrd="0" destOrd="3" presId="urn:microsoft.com/office/officeart/2005/8/layout/hList1"/>
    <dgm:cxn modelId="{C868FC53-8858-476D-8712-1A32A37B1BB9}" srcId="{F0557D40-2B3F-4306-8FFE-07FA2FF0FFFB}" destId="{80A61731-45E8-4754-9BD3-5D367326CFB1}" srcOrd="4" destOrd="0" parTransId="{37AA39D4-20D2-4969-99E7-EB870258ED3E}" sibTransId="{F3C1297A-D76F-408F-A910-FB5113B4EC1C}"/>
    <dgm:cxn modelId="{496B2675-FC04-4FCA-B5AD-2C32A3987F82}" type="presOf" srcId="{80A61731-45E8-4754-9BD3-5D367326CFB1}" destId="{64354174-A305-4A5C-882F-41559D7D3A68}" srcOrd="0" destOrd="4" presId="urn:microsoft.com/office/officeart/2005/8/layout/hList1"/>
    <dgm:cxn modelId="{764F0156-ADC1-4A59-8DCD-A0CE51A35D4E}" srcId="{F0557D40-2B3F-4306-8FFE-07FA2FF0FFFB}" destId="{2A70AE25-67DE-455C-943E-BD27DACAB292}" srcOrd="5" destOrd="0" parTransId="{9737D0D4-FD20-4E72-91B8-50BD7F52F7C4}" sibTransId="{6D16FC70-D42A-40EF-A573-E743CADD265C}"/>
    <dgm:cxn modelId="{D15B2E56-A6CA-4B6C-9400-731C61F95315}" type="presOf" srcId="{EF7C9411-83A5-48EA-B7BA-4BCE428EF0A7}" destId="{FFFD5D83-75EC-4217-8A29-94359013F47C}" srcOrd="0" destOrd="5" presId="urn:microsoft.com/office/officeart/2005/8/layout/hList1"/>
    <dgm:cxn modelId="{58C9D757-26D1-4768-AC0E-F56259EEAEE8}" type="presOf" srcId="{06FB9787-769E-4D5D-A2B3-DBCEFCB28550}" destId="{568A4822-9E99-4B0E-892B-DE023291A337}" srcOrd="0" destOrd="0" presId="urn:microsoft.com/office/officeart/2005/8/layout/hList1"/>
    <dgm:cxn modelId="{BE79E37A-4356-4593-9047-9AB2A844C13B}" type="presOf" srcId="{A4BC7A4E-E1FA-4BC9-85EF-62A79ED7ACAC}" destId="{568A4822-9E99-4B0E-892B-DE023291A337}" srcOrd="0" destOrd="7" presId="urn:microsoft.com/office/officeart/2005/8/layout/hList1"/>
    <dgm:cxn modelId="{A257197B-F89E-4D66-A856-9547317774D1}" type="presOf" srcId="{F0557D40-2B3F-4306-8FFE-07FA2FF0FFFB}" destId="{63FBCAEB-9312-459C-8C48-E017CD0D0C68}" srcOrd="0" destOrd="0" presId="urn:microsoft.com/office/officeart/2005/8/layout/hList1"/>
    <dgm:cxn modelId="{AF0DB27F-CE21-4E1E-825A-F2FD34755626}" type="presOf" srcId="{5E64D2AE-5A18-4BA4-B387-666E93ACC980}" destId="{FFFD5D83-75EC-4217-8A29-94359013F47C}" srcOrd="0" destOrd="2" presId="urn:microsoft.com/office/officeart/2005/8/layout/hList1"/>
    <dgm:cxn modelId="{DD925A80-90B2-4F14-8800-285EC9A4DE04}" srcId="{F0557D40-2B3F-4306-8FFE-07FA2FF0FFFB}" destId="{C54E1CBE-3AA7-49D3-AB96-D273F7804B0C}" srcOrd="8" destOrd="0" parTransId="{76AB5705-2158-49FC-A3BD-983ADC060322}" sibTransId="{EC0DFA3B-C33C-477B-9DE5-893DF94EC0F3}"/>
    <dgm:cxn modelId="{60BCB282-C21E-4C31-B224-16786B26A723}" type="presOf" srcId="{FBAA2953-3366-49B2-8114-F0A2BC6D4F44}" destId="{FFFD5D83-75EC-4217-8A29-94359013F47C}" srcOrd="0" destOrd="0" presId="urn:microsoft.com/office/officeart/2005/8/layout/hList1"/>
    <dgm:cxn modelId="{FE050A89-DA26-4A3F-817E-9A28E9CA9318}" srcId="{F0557D40-2B3F-4306-8FFE-07FA2FF0FFFB}" destId="{3AE82F2B-2B2F-4869-AFD1-ADBB0B53A314}" srcOrd="3" destOrd="0" parTransId="{B8DC4B8B-C4FC-42A4-A702-35B674008ACA}" sibTransId="{629EB86A-2242-4795-BE1C-34B98616272E}"/>
    <dgm:cxn modelId="{3A64DC8B-3AC1-439B-94D0-D89A6541B2D1}" type="presOf" srcId="{BEE5C3C5-B0D7-476C-A546-83530B0EC2E1}" destId="{568A4822-9E99-4B0E-892B-DE023291A337}" srcOrd="0" destOrd="3" presId="urn:microsoft.com/office/officeart/2005/8/layout/hList1"/>
    <dgm:cxn modelId="{906CE38C-B771-47C9-B59F-7B197CF03EA9}" srcId="{E68460DC-91F0-41AB-AB06-95A7710F3E0B}" destId="{A8544521-2B75-42C0-9FED-89C1353BB460}" srcOrd="5" destOrd="0" parTransId="{BB10983D-0B79-4860-80DD-0AB3F009C102}" sibTransId="{CF8F3135-5070-48EA-B2FE-79EF5D91900B}"/>
    <dgm:cxn modelId="{98BC9094-DBCB-4E75-B815-C940345AC4F4}" type="presOf" srcId="{524B0A11-7D2E-44F1-A38D-86CB8CFE765D}" destId="{D35EAD63-815C-41EE-80C1-26F2B05988E5}" srcOrd="0" destOrd="0" presId="urn:microsoft.com/office/officeart/2005/8/layout/hList1"/>
    <dgm:cxn modelId="{CEB57197-4062-457F-A50B-7C18631CD266}" srcId="{F0557D40-2B3F-4306-8FFE-07FA2FF0FFFB}" destId="{9E467CA7-AFF6-49E1-9BFA-3781177DFD89}" srcOrd="6" destOrd="0" parTransId="{5F8BBA06-18C7-47EE-9A6D-E93F45135F03}" sibTransId="{2E7E6346-5758-4030-95F8-B14F5D2F4073}"/>
    <dgm:cxn modelId="{2D45C79B-1DF1-4F9E-B7D1-64CE345EE4C1}" type="presOf" srcId="{2630968A-6EAD-4271-A203-039729ACC9B6}" destId="{FFFD5D83-75EC-4217-8A29-94359013F47C}" srcOrd="0" destOrd="9" presId="urn:microsoft.com/office/officeart/2005/8/layout/hList1"/>
    <dgm:cxn modelId="{F62131A1-5F15-4541-AAF2-7289F9215FD0}" type="presOf" srcId="{F18F1715-7DCE-4E2B-B376-1503E645B3A9}" destId="{C871C835-4F48-415F-8489-97DC30FC058F}" srcOrd="0" destOrd="6" presId="urn:microsoft.com/office/officeart/2005/8/layout/hList1"/>
    <dgm:cxn modelId="{2690F4A1-20EB-43CF-98F1-6B904006E90A}" type="presOf" srcId="{A7FF3F1E-A122-4031-B8D6-9932975DD77B}" destId="{FFFD5D83-75EC-4217-8A29-94359013F47C}" srcOrd="0" destOrd="1" presId="urn:microsoft.com/office/officeart/2005/8/layout/hList1"/>
    <dgm:cxn modelId="{7B634AA3-F7E8-4B9C-B820-3F9EAB8B03C8}" srcId="{25BA1D43-350D-4792-9D9A-2676A2D17E76}" destId="{DA91E76B-F0A7-47B7-82CD-D27EC2B444CF}" srcOrd="3" destOrd="0" parTransId="{993A9ED0-B594-4601-9EEA-E16AB87CB5CA}" sibTransId="{37978725-695B-4615-BF99-B272B92173A6}"/>
    <dgm:cxn modelId="{5CB012A6-D360-4DF7-8D16-306A7B1DAD46}" type="presOf" srcId="{4D6D4F27-CFCD-48A1-A4D4-C47EC45817E5}" destId="{FFFD5D83-75EC-4217-8A29-94359013F47C}" srcOrd="0" destOrd="10" presId="urn:microsoft.com/office/officeart/2005/8/layout/hList1"/>
    <dgm:cxn modelId="{41722CA7-D2FB-4EE5-83AA-AE3A7FCE1F1B}" type="presOf" srcId="{DDFD5522-1577-4731-AB3F-F2B6E3A6667B}" destId="{C871C835-4F48-415F-8489-97DC30FC058F}" srcOrd="0" destOrd="0" presId="urn:microsoft.com/office/officeart/2005/8/layout/hList1"/>
    <dgm:cxn modelId="{000422AB-6C0B-4E93-9A38-FB8615D280CA}" srcId="{25BA1D43-350D-4792-9D9A-2676A2D17E76}" destId="{C5ACFAFD-983F-4937-954F-030AD4EB8D04}" srcOrd="1" destOrd="0" parTransId="{D663523B-4060-4C8C-92E6-163F163B9C15}" sibTransId="{9FF1D7A5-655C-4FCA-B022-E9050657D85F}"/>
    <dgm:cxn modelId="{D077B1AB-3F6C-4630-AB9D-FA541B4EFB04}" srcId="{F0557D40-2B3F-4306-8FFE-07FA2FF0FFFB}" destId="{708C395A-E8FE-4B00-9BA9-660835EC1191}" srcOrd="9" destOrd="0" parTransId="{414C2BE3-FEF7-4BBC-9285-6FB4DD1AD744}" sibTransId="{211C8B22-F18D-4183-BC4E-18C2F048C840}"/>
    <dgm:cxn modelId="{835C73AD-FFB2-4347-8A63-C431CEA058C9}" srcId="{590A241F-9814-47F9-9AE9-674B431F00CA}" destId="{5E64D2AE-5A18-4BA4-B387-666E93ACC980}" srcOrd="2" destOrd="0" parTransId="{A6E20506-2196-46F4-BC09-464938FCF43A}" sibTransId="{A686EA53-213B-4ACC-98DB-E6EA81188497}"/>
    <dgm:cxn modelId="{38E4B1AD-E1AF-443D-888A-AD36699BFA56}" srcId="{25BA1D43-350D-4792-9D9A-2676A2D17E76}" destId="{3FF4DAA0-CA06-4FAD-B4B8-1F656D72D07B}" srcOrd="8" destOrd="0" parTransId="{E3A9D2C4-3FC4-4BE1-B318-192040A6D342}" sibTransId="{1444B0EB-E1F8-4241-812F-0E7E64980EDD}"/>
    <dgm:cxn modelId="{0941C9AD-4850-4BCC-AC65-669D26079898}" srcId="{E68460DC-91F0-41AB-AB06-95A7710F3E0B}" destId="{7C754AE5-02FC-40E3-B70A-410086D45FD0}" srcOrd="8" destOrd="0" parTransId="{9A0D394C-A8A1-4D1A-B690-21B3EE4BB82A}" sibTransId="{494D322A-003E-40B5-998C-3B09BD6C1E0A}"/>
    <dgm:cxn modelId="{ED32F9B3-CAE0-4C98-AE56-6385180E28AB}" type="presOf" srcId="{3FF4DAA0-CA06-4FAD-B4B8-1F656D72D07B}" destId="{C871C835-4F48-415F-8489-97DC30FC058F}" srcOrd="0" destOrd="8" presId="urn:microsoft.com/office/officeart/2005/8/layout/hList1"/>
    <dgm:cxn modelId="{B8032BB7-E21C-4D94-8C49-9B1FD906824C}" type="presOf" srcId="{3E883905-BF9A-4B97-981B-6B659F6CEAD2}" destId="{C871C835-4F48-415F-8489-97DC30FC058F}" srcOrd="0" destOrd="4" presId="urn:microsoft.com/office/officeart/2005/8/layout/hList1"/>
    <dgm:cxn modelId="{D2F4CFBB-998C-403A-82D8-526DDC2C3601}" srcId="{E68460DC-91F0-41AB-AB06-95A7710F3E0B}" destId="{7E356B7B-82F6-4177-84FA-A3471C80D51C}" srcOrd="1" destOrd="0" parTransId="{7807889D-0622-49C6-BB7A-3E81A7AF604E}" sibTransId="{B4A79044-98E7-4796-9054-A05E535B5BF8}"/>
    <dgm:cxn modelId="{867AA9BD-53FF-4471-884A-87BB05574459}" type="presOf" srcId="{3AE82F2B-2B2F-4869-AFD1-ADBB0B53A314}" destId="{64354174-A305-4A5C-882F-41559D7D3A68}" srcOrd="0" destOrd="3" presId="urn:microsoft.com/office/officeart/2005/8/layout/hList1"/>
    <dgm:cxn modelId="{985114BE-93EA-4907-AA1F-EFFA389F38A4}" srcId="{524B0A11-7D2E-44F1-A38D-86CB8CFE765D}" destId="{25BA1D43-350D-4792-9D9A-2676A2D17E76}" srcOrd="1" destOrd="0" parTransId="{C76C6BE6-EF8F-481C-9685-6DE02BD144E2}" sibTransId="{8BE62ADF-687C-4AF4-84AE-2D5A9818511E}"/>
    <dgm:cxn modelId="{93C333BF-818D-4C7A-9FBF-F209BA24FBC1}" type="presOf" srcId="{36AC6180-F474-40FD-9D5E-4B67259A8250}" destId="{568A4822-9E99-4B0E-892B-DE023291A337}" srcOrd="0" destOrd="4" presId="urn:microsoft.com/office/officeart/2005/8/layout/hList1"/>
    <dgm:cxn modelId="{29F36DC6-FDBD-4179-9615-ACD018BB4D6A}" srcId="{F0557D40-2B3F-4306-8FFE-07FA2FF0FFFB}" destId="{FF09883C-1EEE-4168-8915-7E6C86CB99C9}" srcOrd="2" destOrd="0" parTransId="{14CF20F9-D440-4F0C-8C9D-84DF1205D121}" sibTransId="{8DD85A16-CBE6-4F57-B8DE-1C73D151A26A}"/>
    <dgm:cxn modelId="{FE0066C7-EF9F-4CA2-AD5C-5F505968E369}" srcId="{25BA1D43-350D-4792-9D9A-2676A2D17E76}" destId="{DDFD5522-1577-4731-AB3F-F2B6E3A6667B}" srcOrd="0" destOrd="0" parTransId="{26F1C495-00EC-4EC5-BA6F-6C75FE05B60D}" sibTransId="{266F693B-CBA7-4A64-9918-556C533F2783}"/>
    <dgm:cxn modelId="{42136FC7-7CED-4E50-B252-D7C593F249F7}" type="presOf" srcId="{E68460DC-91F0-41AB-AB06-95A7710F3E0B}" destId="{A8428819-2428-4211-B3CE-8801A41CA58A}" srcOrd="0" destOrd="0" presId="urn:microsoft.com/office/officeart/2005/8/layout/hList1"/>
    <dgm:cxn modelId="{C75A0BCA-F685-4E58-94BE-A744C303A8CD}" type="presOf" srcId="{AB15CDD1-5955-4092-A8A1-3190F33A1CB3}" destId="{FFFD5D83-75EC-4217-8A29-94359013F47C}" srcOrd="0" destOrd="4" presId="urn:microsoft.com/office/officeart/2005/8/layout/hList1"/>
    <dgm:cxn modelId="{B4933DCC-F299-4A6D-993C-2C0AD7C87378}" type="presOf" srcId="{D4F76DCF-61AD-4760-9A64-352B5CC99F67}" destId="{FFFD5D83-75EC-4217-8A29-94359013F47C}" srcOrd="0" destOrd="6" presId="urn:microsoft.com/office/officeart/2005/8/layout/hList1"/>
    <dgm:cxn modelId="{8A92BACF-0EE5-4231-97F9-ABCC2AA97CC3}" srcId="{E68460DC-91F0-41AB-AB06-95A7710F3E0B}" destId="{BEE5C3C5-B0D7-476C-A546-83530B0EC2E1}" srcOrd="3" destOrd="0" parTransId="{BEF5FF5E-5451-4A7E-8C5B-44D33F68B68C}" sibTransId="{93DC7BB3-0738-4E4C-BA01-FD9881041907}"/>
    <dgm:cxn modelId="{04BBA8D2-2183-47FF-9940-EE7B4151762C}" srcId="{F0557D40-2B3F-4306-8FFE-07FA2FF0FFFB}" destId="{C38687E0-0594-4C4B-9E4D-E1761AD64A7D}" srcOrd="7" destOrd="0" parTransId="{4F9F50A9-1669-4A53-A7F8-A76BA0F8CB42}" sibTransId="{2A1157E3-C429-4824-BF23-3E85F15522CD}"/>
    <dgm:cxn modelId="{C0335AD3-9B42-4243-ACFD-EA0813EBC517}" srcId="{25BA1D43-350D-4792-9D9A-2676A2D17E76}" destId="{3E883905-BF9A-4B97-981B-6B659F6CEAD2}" srcOrd="4" destOrd="0" parTransId="{3BDEF9BE-73CF-48E6-BCF6-27BF5DDAD66F}" sibTransId="{62C12ADD-7453-4B99-8EEB-7DD0D99609E6}"/>
    <dgm:cxn modelId="{151059D7-EC38-4CF4-9CB4-4C0FE8CB72C6}" type="presOf" srcId="{708C395A-E8FE-4B00-9BA9-660835EC1191}" destId="{64354174-A305-4A5C-882F-41559D7D3A68}" srcOrd="0" destOrd="9" presId="urn:microsoft.com/office/officeart/2005/8/layout/hList1"/>
    <dgm:cxn modelId="{298418D8-1F2F-4794-8F56-F5908F16D7C3}" srcId="{E68460DC-91F0-41AB-AB06-95A7710F3E0B}" destId="{06FB9787-769E-4D5D-A2B3-DBCEFCB28550}" srcOrd="0" destOrd="0" parTransId="{F077C44A-BE1A-4767-9712-74D6207D430A}" sibTransId="{214CAE44-5A97-46C7-A2E6-D3CBFCB46B7D}"/>
    <dgm:cxn modelId="{5FC868D8-0E9C-41D8-96AA-CD807C0E9A42}" type="presOf" srcId="{9E467CA7-AFF6-49E1-9BFA-3781177DFD89}" destId="{64354174-A305-4A5C-882F-41559D7D3A68}" srcOrd="0" destOrd="6" presId="urn:microsoft.com/office/officeart/2005/8/layout/hList1"/>
    <dgm:cxn modelId="{0EF1D0DD-0CE4-4D80-8E4A-5E952D4E4BFC}" srcId="{590A241F-9814-47F9-9AE9-674B431F00CA}" destId="{55B8B730-069C-4589-930A-73E4E9A74613}" srcOrd="7" destOrd="0" parTransId="{2A1A0F75-A207-4FCA-AEBF-793F51E86E32}" sibTransId="{EEC549AD-527A-42D4-A6BF-833ABC0F30F4}"/>
    <dgm:cxn modelId="{A9E3BDE0-0A54-4B05-9CD1-49F5BEFF88A4}" type="presOf" srcId="{FA0A3B6A-2CCF-49D5-A3E0-D69A69ABC99A}" destId="{568A4822-9E99-4B0E-892B-DE023291A337}" srcOrd="0" destOrd="6" presId="urn:microsoft.com/office/officeart/2005/8/layout/hList1"/>
    <dgm:cxn modelId="{1347C2E3-B287-4648-B84F-4A35E9AE56E9}" srcId="{524B0A11-7D2E-44F1-A38D-86CB8CFE765D}" destId="{E68460DC-91F0-41AB-AB06-95A7710F3E0B}" srcOrd="0" destOrd="0" parTransId="{BA147F64-3EE3-431D-85F8-A65287B05DE0}" sibTransId="{E821793B-65A0-4007-A728-86F0B8C9A8D4}"/>
    <dgm:cxn modelId="{BD7CF3E4-DC72-414D-8BF7-B53970140BA5}" srcId="{590A241F-9814-47F9-9AE9-674B431F00CA}" destId="{49BF7A06-A9E2-487F-99D5-E1BEDFE611F7}" srcOrd="8" destOrd="0" parTransId="{722F6ACE-4F19-4540-AEC6-EB03FE68BD8F}" sibTransId="{94725C69-D7CF-4B68-83E4-6B7B19420134}"/>
    <dgm:cxn modelId="{5E98A9E9-BF46-4B1C-99CE-705127463455}" srcId="{524B0A11-7D2E-44F1-A38D-86CB8CFE765D}" destId="{590A241F-9814-47F9-9AE9-674B431F00CA}" srcOrd="2" destOrd="0" parTransId="{5B83E2ED-55DA-4A94-B26E-36296B438CEF}" sibTransId="{7B81678E-D7A5-42C6-ABA2-151741653054}"/>
    <dgm:cxn modelId="{97846EEF-803E-4264-B5F9-349F1282216C}" srcId="{590A241F-9814-47F9-9AE9-674B431F00CA}" destId="{06A0A37C-65BD-4593-BAF2-B998BD0A6BEE}" srcOrd="3" destOrd="0" parTransId="{9B143D81-8DA6-4188-B2C6-5D84E6E06184}" sibTransId="{3CD165C9-2242-427A-9978-43E56B679FA8}"/>
    <dgm:cxn modelId="{ED11A6EF-E535-4079-A080-A77F41E96FE7}" type="presOf" srcId="{FF09883C-1EEE-4168-8915-7E6C86CB99C9}" destId="{64354174-A305-4A5C-882F-41559D7D3A68}" srcOrd="0" destOrd="2" presId="urn:microsoft.com/office/officeart/2005/8/layout/hList1"/>
    <dgm:cxn modelId="{69408DF1-75F0-4747-A031-0EE97A5E1408}" srcId="{590A241F-9814-47F9-9AE9-674B431F00CA}" destId="{2630968A-6EAD-4271-A203-039729ACC9B6}" srcOrd="9" destOrd="0" parTransId="{4228B3EF-00ED-41F3-91ED-AC29D794C2A2}" sibTransId="{EF7242C7-83D4-4E7D-B748-0D59649BD730}"/>
    <dgm:cxn modelId="{C8EE05F3-2385-4E1B-9398-50314638B8EA}" srcId="{E68460DC-91F0-41AB-AB06-95A7710F3E0B}" destId="{36AC6180-F474-40FD-9D5E-4B67259A8250}" srcOrd="4" destOrd="0" parTransId="{D1AFB8DB-0E03-4184-A723-EAD4B95C63B5}" sibTransId="{9B7FA3AA-8510-486F-88DD-EAF147D4F7DE}"/>
    <dgm:cxn modelId="{0691B5F5-F646-4620-BA41-48619C288757}" type="presOf" srcId="{C5ACFAFD-983F-4937-954F-030AD4EB8D04}" destId="{C871C835-4F48-415F-8489-97DC30FC058F}" srcOrd="0" destOrd="1" presId="urn:microsoft.com/office/officeart/2005/8/layout/hList1"/>
    <dgm:cxn modelId="{C31C1CF6-C92D-46B4-A10A-29FA2B46CBCB}" srcId="{25BA1D43-350D-4792-9D9A-2676A2D17E76}" destId="{2B047777-98C7-40D3-BCC8-01AEC97CF1B1}" srcOrd="7" destOrd="0" parTransId="{E0FA551A-0385-4C5D-A28C-C929993581B5}" sibTransId="{0030F1F6-7C23-4596-A3E0-1E6BE6AE8D75}"/>
    <dgm:cxn modelId="{131D2BF6-3205-4467-8F53-47A18B9F3D89}" srcId="{E68460DC-91F0-41AB-AB06-95A7710F3E0B}" destId="{FA0A3B6A-2CCF-49D5-A3E0-D69A69ABC99A}" srcOrd="6" destOrd="0" parTransId="{2B37A9B1-52AE-46D7-92C1-2C5F8E2B05F2}" sibTransId="{DDB9979B-CE98-4E47-9E99-FDCAFEE08242}"/>
    <dgm:cxn modelId="{03F263F8-7EB3-4325-83F3-CD888CC730AF}" type="presOf" srcId="{55B8B730-069C-4589-930A-73E4E9A74613}" destId="{FFFD5D83-75EC-4217-8A29-94359013F47C}" srcOrd="0" destOrd="7" presId="urn:microsoft.com/office/officeart/2005/8/layout/hList1"/>
    <dgm:cxn modelId="{63C7B0FD-50E3-4525-9328-5C95E601FD99}" srcId="{590A241F-9814-47F9-9AE9-674B431F00CA}" destId="{FBAA2953-3366-49B2-8114-F0A2BC6D4F44}" srcOrd="0" destOrd="0" parTransId="{41F94DEF-0182-41BD-B31C-D2ED269F7674}" sibTransId="{A566E129-70DE-4C5C-93BB-5BC0416051E9}"/>
    <dgm:cxn modelId="{D3203DFF-6724-45EB-9C6B-E9B140CC2B1E}" type="presOf" srcId="{7E356B7B-82F6-4177-84FA-A3471C80D51C}" destId="{568A4822-9E99-4B0E-892B-DE023291A337}" srcOrd="0" destOrd="1" presId="urn:microsoft.com/office/officeart/2005/8/layout/hList1"/>
    <dgm:cxn modelId="{E85B4ADE-DCB4-43EC-AAB0-03549980D1D7}" type="presParOf" srcId="{D35EAD63-815C-41EE-80C1-26F2B05988E5}" destId="{822BE5CF-6AF0-4AFE-A5BE-8F059A002AF3}" srcOrd="0" destOrd="0" presId="urn:microsoft.com/office/officeart/2005/8/layout/hList1"/>
    <dgm:cxn modelId="{1D2F002A-D387-446A-8F91-5726A1B734C5}" type="presParOf" srcId="{822BE5CF-6AF0-4AFE-A5BE-8F059A002AF3}" destId="{A8428819-2428-4211-B3CE-8801A41CA58A}" srcOrd="0" destOrd="0" presId="urn:microsoft.com/office/officeart/2005/8/layout/hList1"/>
    <dgm:cxn modelId="{68A2AB76-E4CE-4723-88F9-27259D34319A}" type="presParOf" srcId="{822BE5CF-6AF0-4AFE-A5BE-8F059A002AF3}" destId="{568A4822-9E99-4B0E-892B-DE023291A337}" srcOrd="1" destOrd="0" presId="urn:microsoft.com/office/officeart/2005/8/layout/hList1"/>
    <dgm:cxn modelId="{B1E4B924-DFD9-4015-B384-CEDFEE0C4185}" type="presParOf" srcId="{D35EAD63-815C-41EE-80C1-26F2B05988E5}" destId="{61906A9C-56A3-41C0-A4A1-2569B7B6F6A4}" srcOrd="1" destOrd="0" presId="urn:microsoft.com/office/officeart/2005/8/layout/hList1"/>
    <dgm:cxn modelId="{F2A5A69B-7826-40FE-96A9-47CEAEC99A5A}" type="presParOf" srcId="{D35EAD63-815C-41EE-80C1-26F2B05988E5}" destId="{2FC8AA13-9F13-4928-973B-80EE373C03F2}" srcOrd="2" destOrd="0" presId="urn:microsoft.com/office/officeart/2005/8/layout/hList1"/>
    <dgm:cxn modelId="{36B8AC26-834D-4583-B8D1-C2AC8E96958D}" type="presParOf" srcId="{2FC8AA13-9F13-4928-973B-80EE373C03F2}" destId="{A682135E-2D40-4DAA-8F5A-5BB67E79536F}" srcOrd="0" destOrd="0" presId="urn:microsoft.com/office/officeart/2005/8/layout/hList1"/>
    <dgm:cxn modelId="{5553A84A-8F7D-4BE3-B011-46B55F812E11}" type="presParOf" srcId="{2FC8AA13-9F13-4928-973B-80EE373C03F2}" destId="{C871C835-4F48-415F-8489-97DC30FC058F}" srcOrd="1" destOrd="0" presId="urn:microsoft.com/office/officeart/2005/8/layout/hList1"/>
    <dgm:cxn modelId="{2B769E4C-11B2-4EC5-BB54-33C318714192}" type="presParOf" srcId="{D35EAD63-815C-41EE-80C1-26F2B05988E5}" destId="{11177CE4-525D-4F85-A907-8EEDF9FEB579}" srcOrd="3" destOrd="0" presId="urn:microsoft.com/office/officeart/2005/8/layout/hList1"/>
    <dgm:cxn modelId="{E5403633-72A3-4DC3-9BF0-ABA2E6D2B778}" type="presParOf" srcId="{D35EAD63-815C-41EE-80C1-26F2B05988E5}" destId="{5612164D-C4C4-4C7E-BD91-F669ED556F57}" srcOrd="4" destOrd="0" presId="urn:microsoft.com/office/officeart/2005/8/layout/hList1"/>
    <dgm:cxn modelId="{58BDC113-A8EB-4F4A-8E05-22C410F0F0B2}" type="presParOf" srcId="{5612164D-C4C4-4C7E-BD91-F669ED556F57}" destId="{3999CFE6-B2D9-485C-88C9-7CA3842B6DFD}" srcOrd="0" destOrd="0" presId="urn:microsoft.com/office/officeart/2005/8/layout/hList1"/>
    <dgm:cxn modelId="{3FABDCA7-7C6D-4AE3-8999-6D20869410B5}" type="presParOf" srcId="{5612164D-C4C4-4C7E-BD91-F669ED556F57}" destId="{FFFD5D83-75EC-4217-8A29-94359013F47C}" srcOrd="1" destOrd="0" presId="urn:microsoft.com/office/officeart/2005/8/layout/hList1"/>
    <dgm:cxn modelId="{F8936F9D-235F-420D-8DA2-A854CF175B65}" type="presParOf" srcId="{D35EAD63-815C-41EE-80C1-26F2B05988E5}" destId="{C122E4FF-A581-41B6-82DF-14AAD31DE7E7}" srcOrd="5" destOrd="0" presId="urn:microsoft.com/office/officeart/2005/8/layout/hList1"/>
    <dgm:cxn modelId="{D7EBE80A-F710-4CAB-8C0D-8DCEDBE0C4A4}" type="presParOf" srcId="{D35EAD63-815C-41EE-80C1-26F2B05988E5}" destId="{DDCC90B1-B97D-4BF4-BCF2-439550AF30A8}" srcOrd="6" destOrd="0" presId="urn:microsoft.com/office/officeart/2005/8/layout/hList1"/>
    <dgm:cxn modelId="{85EF1EBE-CEAB-4321-B7DB-E95C6046A2D2}" type="presParOf" srcId="{DDCC90B1-B97D-4BF4-BCF2-439550AF30A8}" destId="{63FBCAEB-9312-459C-8C48-E017CD0D0C68}" srcOrd="0" destOrd="0" presId="urn:microsoft.com/office/officeart/2005/8/layout/hList1"/>
    <dgm:cxn modelId="{78FA1BD1-E207-4573-B511-47077BF4A5CC}" type="presParOf" srcId="{DDCC90B1-B97D-4BF4-BCF2-439550AF30A8}" destId="{64354174-A305-4A5C-882F-41559D7D3A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4B0A11-7D2E-44F1-A38D-86CB8CFE765D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703CCAA-C11F-471E-81B7-0E860359B250}">
      <dgm:prSet phldrT="[Текст]"/>
      <dgm:spPr/>
      <dgm:t>
        <a:bodyPr/>
        <a:lstStyle/>
        <a:p>
          <a:r>
            <a:rPr lang="ru-RU" b="1" i="0" dirty="0"/>
            <a:t>Социальное государство </a:t>
          </a:r>
        </a:p>
      </dgm:t>
    </dgm:pt>
    <dgm:pt modelId="{B665625D-6BDE-4AAB-977B-8871D1B3DBAC}" type="parTrans" cxnId="{DA01049E-2B5E-4531-AAE6-0F249C1B2F37}">
      <dgm:prSet/>
      <dgm:spPr/>
      <dgm:t>
        <a:bodyPr/>
        <a:lstStyle/>
        <a:p>
          <a:endParaRPr lang="ru-RU" i="0"/>
        </a:p>
      </dgm:t>
    </dgm:pt>
    <dgm:pt modelId="{A73E7E85-A918-4510-8D40-224E613084C7}" type="sibTrans" cxnId="{DA01049E-2B5E-4531-AAE6-0F249C1B2F37}">
      <dgm:prSet/>
      <dgm:spPr/>
      <dgm:t>
        <a:bodyPr/>
        <a:lstStyle/>
        <a:p>
          <a:endParaRPr lang="ru-RU" i="0"/>
        </a:p>
      </dgm:t>
    </dgm:pt>
    <dgm:pt modelId="{834ADC18-1D26-4A5D-88D4-F53448B6B351}">
      <dgm:prSet phldrT="[Текст]"/>
      <dgm:spPr/>
      <dgm:t>
        <a:bodyPr/>
        <a:lstStyle/>
        <a:p>
          <a:r>
            <a:rPr lang="ru-RU" b="1" i="0" dirty="0"/>
            <a:t>Унитарное государство</a:t>
          </a:r>
          <a:r>
            <a:rPr lang="ru-RU" i="0" dirty="0"/>
            <a:t> </a:t>
          </a:r>
        </a:p>
      </dgm:t>
    </dgm:pt>
    <dgm:pt modelId="{66E1CF53-D451-43E9-B7C9-4ED217A6806C}" type="parTrans" cxnId="{09F84481-5F08-4746-815C-E5D7FB988F16}">
      <dgm:prSet/>
      <dgm:spPr/>
      <dgm:t>
        <a:bodyPr/>
        <a:lstStyle/>
        <a:p>
          <a:endParaRPr lang="ru-RU" i="0"/>
        </a:p>
      </dgm:t>
    </dgm:pt>
    <dgm:pt modelId="{899FC5B9-0342-4F57-8B2B-59D920966B5E}" type="sibTrans" cxnId="{09F84481-5F08-4746-815C-E5D7FB988F16}">
      <dgm:prSet/>
      <dgm:spPr/>
      <dgm:t>
        <a:bodyPr/>
        <a:lstStyle/>
        <a:p>
          <a:endParaRPr lang="ru-RU" i="0"/>
        </a:p>
      </dgm:t>
    </dgm:pt>
    <dgm:pt modelId="{5D132065-0ABA-4F24-8631-6C316045EDEF}">
      <dgm:prSet phldrT="[Текст]"/>
      <dgm:spPr/>
      <dgm:t>
        <a:bodyPr/>
        <a:lstStyle/>
        <a:p>
          <a:r>
            <a:rPr lang="ru-RU" b="1" i="0" dirty="0"/>
            <a:t>Духовно-культурные основы общества</a:t>
          </a:r>
          <a:endParaRPr lang="ru-RU" i="0" dirty="0"/>
        </a:p>
      </dgm:t>
    </dgm:pt>
    <dgm:pt modelId="{CEAEAA1B-CC19-451A-9FEE-C5864EAA4C7B}" type="parTrans" cxnId="{B318BEEA-21A0-4058-82B9-0245EA3658A8}">
      <dgm:prSet/>
      <dgm:spPr/>
      <dgm:t>
        <a:bodyPr/>
        <a:lstStyle/>
        <a:p>
          <a:endParaRPr lang="ru-RU" i="0"/>
        </a:p>
      </dgm:t>
    </dgm:pt>
    <dgm:pt modelId="{26BE9239-D025-4322-A102-36D5CC911E91}" type="sibTrans" cxnId="{B318BEEA-21A0-4058-82B9-0245EA3658A8}">
      <dgm:prSet/>
      <dgm:spPr/>
      <dgm:t>
        <a:bodyPr/>
        <a:lstStyle/>
        <a:p>
          <a:endParaRPr lang="ru-RU" i="0"/>
        </a:p>
      </dgm:t>
    </dgm:pt>
    <dgm:pt modelId="{1D94C0D0-BFFC-40B3-8A13-4D6D7BE89CB9}">
      <dgm:prSet phldrT="[Текст]"/>
      <dgm:spPr/>
      <dgm:t>
        <a:bodyPr/>
        <a:lstStyle/>
        <a:p>
          <a:r>
            <a:rPr lang="ru-RU" b="1" i="0" dirty="0"/>
            <a:t>Экономическая система государства</a:t>
          </a:r>
          <a:endParaRPr lang="ru-RU" i="0" dirty="0"/>
        </a:p>
      </dgm:t>
    </dgm:pt>
    <dgm:pt modelId="{AE44C017-B04E-4639-8B34-90CC5B12062D}" type="parTrans" cxnId="{5F819BEA-46AB-4CFE-BD25-0379A29F4D50}">
      <dgm:prSet/>
      <dgm:spPr/>
      <dgm:t>
        <a:bodyPr/>
        <a:lstStyle/>
        <a:p>
          <a:endParaRPr lang="ru-RU" i="0"/>
        </a:p>
      </dgm:t>
    </dgm:pt>
    <dgm:pt modelId="{B47E889A-502A-44B2-9BEE-7C8FD69FBCCF}" type="sibTrans" cxnId="{5F819BEA-46AB-4CFE-BD25-0379A29F4D50}">
      <dgm:prSet/>
      <dgm:spPr/>
      <dgm:t>
        <a:bodyPr/>
        <a:lstStyle/>
        <a:p>
          <a:endParaRPr lang="ru-RU" i="0"/>
        </a:p>
      </dgm:t>
    </dgm:pt>
    <dgm:pt modelId="{A0690F6E-9AFE-4010-979F-027FB6D317A7}">
      <dgm:prSet phldrT="[Текст]"/>
      <dgm:spPr/>
      <dgm:t>
        <a:bodyPr/>
        <a:lstStyle/>
        <a:p>
          <a:pPr>
            <a:buNone/>
          </a:pPr>
          <a:r>
            <a:rPr lang="ru-RU" b="1" i="0" dirty="0"/>
            <a:t>Принципы:</a:t>
          </a:r>
          <a:endParaRPr lang="ru-RU" i="0" dirty="0"/>
        </a:p>
      </dgm:t>
    </dgm:pt>
    <dgm:pt modelId="{26758513-154A-451D-BB58-91516D8771F5}" type="parTrans" cxnId="{269DEB88-FF98-40C9-9000-6A68E632C0EE}">
      <dgm:prSet/>
      <dgm:spPr/>
      <dgm:t>
        <a:bodyPr/>
        <a:lstStyle/>
        <a:p>
          <a:endParaRPr lang="ru-RU" i="0"/>
        </a:p>
      </dgm:t>
    </dgm:pt>
    <dgm:pt modelId="{7536A186-68A5-4162-B442-ABEA835F7FBF}" type="sibTrans" cxnId="{269DEB88-FF98-40C9-9000-6A68E632C0EE}">
      <dgm:prSet/>
      <dgm:spPr/>
      <dgm:t>
        <a:bodyPr/>
        <a:lstStyle/>
        <a:p>
          <a:endParaRPr lang="ru-RU" i="0"/>
        </a:p>
      </dgm:t>
    </dgm:pt>
    <dgm:pt modelId="{662E0DE0-BA5E-42EB-AE37-CC9D1F67AF37}">
      <dgm:prSet/>
      <dgm:spPr/>
      <dgm:t>
        <a:bodyPr/>
        <a:lstStyle/>
        <a:p>
          <a:r>
            <a:rPr lang="ru-RU" i="0" dirty="0"/>
            <a:t>Социальная солидарность;</a:t>
          </a:r>
        </a:p>
      </dgm:t>
    </dgm:pt>
    <dgm:pt modelId="{0057A944-840F-45BB-8423-702D642C1B1B}" type="parTrans" cxnId="{0EFFEDBB-C11B-4591-9EA0-B30BE7A2816E}">
      <dgm:prSet/>
      <dgm:spPr/>
      <dgm:t>
        <a:bodyPr/>
        <a:lstStyle/>
        <a:p>
          <a:endParaRPr lang="ru-RU" i="0"/>
        </a:p>
      </dgm:t>
    </dgm:pt>
    <dgm:pt modelId="{0C407700-FE10-4CA8-86D4-EE04D083D152}" type="sibTrans" cxnId="{0EFFEDBB-C11B-4591-9EA0-B30BE7A2816E}">
      <dgm:prSet/>
      <dgm:spPr/>
      <dgm:t>
        <a:bodyPr/>
        <a:lstStyle/>
        <a:p>
          <a:endParaRPr lang="ru-RU" i="0"/>
        </a:p>
      </dgm:t>
    </dgm:pt>
    <dgm:pt modelId="{0BD3D5CB-7D46-4782-86AB-D9E04B3EAA54}">
      <dgm:prSet/>
      <dgm:spPr/>
      <dgm:t>
        <a:bodyPr/>
        <a:lstStyle/>
        <a:p>
          <a:pPr>
            <a:buNone/>
          </a:pPr>
          <a:r>
            <a:rPr lang="ru-RU" b="1" i="0" dirty="0"/>
            <a:t>Характеристики:</a:t>
          </a:r>
          <a:endParaRPr lang="ru-RU" i="0" dirty="0"/>
        </a:p>
      </dgm:t>
    </dgm:pt>
    <dgm:pt modelId="{61C86BBB-A3DB-4C04-BA86-459A94EA2E0C}" type="parTrans" cxnId="{9DEFC0AF-7DD3-45C4-B789-B68E130855F2}">
      <dgm:prSet/>
      <dgm:spPr/>
      <dgm:t>
        <a:bodyPr/>
        <a:lstStyle/>
        <a:p>
          <a:endParaRPr lang="ru-RU" i="0"/>
        </a:p>
      </dgm:t>
    </dgm:pt>
    <dgm:pt modelId="{7536CF77-3BAF-4472-BAD3-60D48C725DFB}" type="sibTrans" cxnId="{9DEFC0AF-7DD3-45C4-B789-B68E130855F2}">
      <dgm:prSet/>
      <dgm:spPr/>
      <dgm:t>
        <a:bodyPr/>
        <a:lstStyle/>
        <a:p>
          <a:endParaRPr lang="ru-RU" i="0"/>
        </a:p>
      </dgm:t>
    </dgm:pt>
    <dgm:pt modelId="{D6317205-9425-4CA4-8401-3AF0BA991DF5}">
      <dgm:prSet phldrT="[Текст]"/>
      <dgm:spPr/>
      <dgm:t>
        <a:bodyPr/>
        <a:lstStyle/>
        <a:p>
          <a:pPr>
            <a:buNone/>
          </a:pPr>
          <a:r>
            <a:rPr lang="ru-RU" b="1" i="0" dirty="0"/>
            <a:t>Принципы:</a:t>
          </a:r>
          <a:endParaRPr lang="ru-RU" i="0" dirty="0"/>
        </a:p>
      </dgm:t>
    </dgm:pt>
    <dgm:pt modelId="{B0B633D7-EE53-43EF-A70C-6796A439196E}" type="parTrans" cxnId="{E07680CD-CD06-428A-B9A5-AE99FA30CB7A}">
      <dgm:prSet/>
      <dgm:spPr/>
      <dgm:t>
        <a:bodyPr/>
        <a:lstStyle/>
        <a:p>
          <a:endParaRPr lang="ru-RU" i="0"/>
        </a:p>
      </dgm:t>
    </dgm:pt>
    <dgm:pt modelId="{47E8965B-FE8B-431D-AF91-2707B84CEE9F}" type="sibTrans" cxnId="{E07680CD-CD06-428A-B9A5-AE99FA30CB7A}">
      <dgm:prSet/>
      <dgm:spPr/>
      <dgm:t>
        <a:bodyPr/>
        <a:lstStyle/>
        <a:p>
          <a:endParaRPr lang="ru-RU" i="0"/>
        </a:p>
      </dgm:t>
    </dgm:pt>
    <dgm:pt modelId="{546B8BE1-E048-4CBC-9A18-00E1A5831ED4}">
      <dgm:prSet/>
      <dgm:spPr/>
      <dgm:t>
        <a:bodyPr/>
        <a:lstStyle/>
        <a:p>
          <a:r>
            <a:rPr lang="ru-RU" i="0" dirty="0"/>
            <a:t>Национальный суверенитет;</a:t>
          </a:r>
        </a:p>
      </dgm:t>
    </dgm:pt>
    <dgm:pt modelId="{6AD46766-7DA7-48EE-B3D0-2C585B9B9F7F}" type="parTrans" cxnId="{F2431A0E-1E40-412D-980D-A81DF791EA9F}">
      <dgm:prSet/>
      <dgm:spPr/>
      <dgm:t>
        <a:bodyPr/>
        <a:lstStyle/>
        <a:p>
          <a:endParaRPr lang="ru-RU" i="0"/>
        </a:p>
      </dgm:t>
    </dgm:pt>
    <dgm:pt modelId="{BD36B5F1-15B3-4D57-B652-4CE451391530}" type="sibTrans" cxnId="{F2431A0E-1E40-412D-980D-A81DF791EA9F}">
      <dgm:prSet/>
      <dgm:spPr/>
      <dgm:t>
        <a:bodyPr/>
        <a:lstStyle/>
        <a:p>
          <a:endParaRPr lang="ru-RU" i="0"/>
        </a:p>
      </dgm:t>
    </dgm:pt>
    <dgm:pt modelId="{49AC0EFB-1B25-463C-AAA2-C5C7C893485F}">
      <dgm:prSet/>
      <dgm:spPr/>
      <dgm:t>
        <a:bodyPr/>
        <a:lstStyle/>
        <a:p>
          <a:pPr>
            <a:buNone/>
          </a:pPr>
          <a:r>
            <a:rPr lang="ru-RU" b="1" i="0" dirty="0"/>
            <a:t>Характеристики:</a:t>
          </a:r>
          <a:endParaRPr lang="ru-RU" i="0" dirty="0"/>
        </a:p>
      </dgm:t>
    </dgm:pt>
    <dgm:pt modelId="{52804DC9-9692-42FF-AF91-1FB800B50400}" type="parTrans" cxnId="{4C200A51-0911-41EC-A8D4-5D8EB16D39D1}">
      <dgm:prSet/>
      <dgm:spPr/>
      <dgm:t>
        <a:bodyPr/>
        <a:lstStyle/>
        <a:p>
          <a:endParaRPr lang="ru-RU" i="0"/>
        </a:p>
      </dgm:t>
    </dgm:pt>
    <dgm:pt modelId="{92AC7668-4DB3-43D7-999A-2A6DA34B6A99}" type="sibTrans" cxnId="{4C200A51-0911-41EC-A8D4-5D8EB16D39D1}">
      <dgm:prSet/>
      <dgm:spPr/>
      <dgm:t>
        <a:bodyPr/>
        <a:lstStyle/>
        <a:p>
          <a:endParaRPr lang="ru-RU" i="0"/>
        </a:p>
      </dgm:t>
    </dgm:pt>
    <dgm:pt modelId="{D21A067B-A5DC-451D-8F62-0C5057B2CFD0}">
      <dgm:prSet phldrT="[Текст]"/>
      <dgm:spPr/>
      <dgm:t>
        <a:bodyPr/>
        <a:lstStyle/>
        <a:p>
          <a:pPr>
            <a:buNone/>
          </a:pPr>
          <a:r>
            <a:rPr lang="ru-RU" b="1" i="0" dirty="0"/>
            <a:t>Принципы:</a:t>
          </a:r>
          <a:endParaRPr lang="ru-RU" i="0" dirty="0"/>
        </a:p>
      </dgm:t>
    </dgm:pt>
    <dgm:pt modelId="{9A64771E-50E2-43B5-8512-62087991A7A9}" type="parTrans" cxnId="{DFC6AAE5-49DD-4A4F-BABE-E4A4A8C37DC0}">
      <dgm:prSet/>
      <dgm:spPr/>
      <dgm:t>
        <a:bodyPr/>
        <a:lstStyle/>
        <a:p>
          <a:endParaRPr lang="ru-RU" i="0"/>
        </a:p>
      </dgm:t>
    </dgm:pt>
    <dgm:pt modelId="{E98494D7-FE19-4421-9494-796369AB2ACE}" type="sibTrans" cxnId="{DFC6AAE5-49DD-4A4F-BABE-E4A4A8C37DC0}">
      <dgm:prSet/>
      <dgm:spPr/>
      <dgm:t>
        <a:bodyPr/>
        <a:lstStyle/>
        <a:p>
          <a:endParaRPr lang="ru-RU" i="0"/>
        </a:p>
      </dgm:t>
    </dgm:pt>
    <dgm:pt modelId="{FAF6D960-E688-45E9-B0FC-94442198C374}">
      <dgm:prSet/>
      <dgm:spPr/>
      <dgm:t>
        <a:bodyPr/>
        <a:lstStyle/>
        <a:p>
          <a:pPr>
            <a:buNone/>
          </a:pPr>
          <a:r>
            <a:rPr lang="ru-RU" b="1" i="0" dirty="0"/>
            <a:t>Характеристики:</a:t>
          </a:r>
          <a:endParaRPr lang="ru-RU" i="0" dirty="0"/>
        </a:p>
      </dgm:t>
    </dgm:pt>
    <dgm:pt modelId="{2B2FEF50-CCCC-4A6F-9A38-2838D7DF5D18}" type="parTrans" cxnId="{431A3584-D277-4114-A13E-9970ADAA1A24}">
      <dgm:prSet/>
      <dgm:spPr/>
      <dgm:t>
        <a:bodyPr/>
        <a:lstStyle/>
        <a:p>
          <a:endParaRPr lang="ru-RU" i="0"/>
        </a:p>
      </dgm:t>
    </dgm:pt>
    <dgm:pt modelId="{E52B26D6-742A-4B19-8709-59E7C75F2767}" type="sibTrans" cxnId="{431A3584-D277-4114-A13E-9970ADAA1A24}">
      <dgm:prSet/>
      <dgm:spPr/>
      <dgm:t>
        <a:bodyPr/>
        <a:lstStyle/>
        <a:p>
          <a:endParaRPr lang="ru-RU" i="0"/>
        </a:p>
      </dgm:t>
    </dgm:pt>
    <dgm:pt modelId="{A79DBB46-0E6F-4712-89D4-ABD297DAA2C4}">
      <dgm:prSet phldrT="[Текст]"/>
      <dgm:spPr/>
      <dgm:t>
        <a:bodyPr/>
        <a:lstStyle/>
        <a:p>
          <a:pPr>
            <a:buNone/>
          </a:pPr>
          <a:r>
            <a:rPr lang="ru-RU" b="1" i="0" dirty="0"/>
            <a:t>Принципы:</a:t>
          </a:r>
          <a:endParaRPr lang="ru-RU" i="0" dirty="0"/>
        </a:p>
      </dgm:t>
    </dgm:pt>
    <dgm:pt modelId="{15724B5B-AC55-4AFC-8C3C-9A43ADFABA49}" type="parTrans" cxnId="{ED3AF6F5-0D9E-4318-B882-8DF923BB2AD7}">
      <dgm:prSet/>
      <dgm:spPr/>
      <dgm:t>
        <a:bodyPr/>
        <a:lstStyle/>
        <a:p>
          <a:endParaRPr lang="ru-RU" i="0"/>
        </a:p>
      </dgm:t>
    </dgm:pt>
    <dgm:pt modelId="{00F82C3C-DB81-4F25-BFA3-47B462C865C6}" type="sibTrans" cxnId="{ED3AF6F5-0D9E-4318-B882-8DF923BB2AD7}">
      <dgm:prSet/>
      <dgm:spPr/>
      <dgm:t>
        <a:bodyPr/>
        <a:lstStyle/>
        <a:p>
          <a:endParaRPr lang="ru-RU" i="0"/>
        </a:p>
      </dgm:t>
    </dgm:pt>
    <dgm:pt modelId="{3B1C8113-E289-4173-A959-887EF31462AE}">
      <dgm:prSet/>
      <dgm:spPr/>
      <dgm:t>
        <a:bodyPr/>
        <a:lstStyle/>
        <a:p>
          <a:r>
            <a:rPr lang="ru-RU" i="0" dirty="0"/>
            <a:t>Распределение ресурсов;</a:t>
          </a:r>
        </a:p>
      </dgm:t>
    </dgm:pt>
    <dgm:pt modelId="{65ABE22F-FF0D-4E37-93BC-EE7F2C4426D3}" type="parTrans" cxnId="{296A66A6-5EDE-4378-AE89-E6D423A64D28}">
      <dgm:prSet/>
      <dgm:spPr/>
      <dgm:t>
        <a:bodyPr/>
        <a:lstStyle/>
        <a:p>
          <a:endParaRPr lang="ru-RU" i="0"/>
        </a:p>
      </dgm:t>
    </dgm:pt>
    <dgm:pt modelId="{732F73CC-03A9-4D85-97FA-2D754EF95091}" type="sibTrans" cxnId="{296A66A6-5EDE-4378-AE89-E6D423A64D28}">
      <dgm:prSet/>
      <dgm:spPr/>
      <dgm:t>
        <a:bodyPr/>
        <a:lstStyle/>
        <a:p>
          <a:endParaRPr lang="ru-RU" i="0"/>
        </a:p>
      </dgm:t>
    </dgm:pt>
    <dgm:pt modelId="{8002506E-8E5A-474E-86C1-538A9E2B30F3}">
      <dgm:prSet/>
      <dgm:spPr/>
      <dgm:t>
        <a:bodyPr/>
        <a:lstStyle/>
        <a:p>
          <a:pPr>
            <a:buNone/>
          </a:pPr>
          <a:r>
            <a:rPr lang="ru-RU" b="1" i="0" dirty="0"/>
            <a:t>Характеристики:</a:t>
          </a:r>
          <a:endParaRPr lang="ru-RU" i="0" dirty="0"/>
        </a:p>
      </dgm:t>
    </dgm:pt>
    <dgm:pt modelId="{06DDDA26-D524-4515-8015-6F57ED05E572}" type="parTrans" cxnId="{AB00FB36-5D20-4784-8C01-20741E9FFECD}">
      <dgm:prSet/>
      <dgm:spPr/>
      <dgm:t>
        <a:bodyPr/>
        <a:lstStyle/>
        <a:p>
          <a:endParaRPr lang="ru-RU" i="0"/>
        </a:p>
      </dgm:t>
    </dgm:pt>
    <dgm:pt modelId="{E648ECF5-8BB7-40DA-BD0A-29B1A253EA36}" type="sibTrans" cxnId="{AB00FB36-5D20-4784-8C01-20741E9FFECD}">
      <dgm:prSet/>
      <dgm:spPr/>
      <dgm:t>
        <a:bodyPr/>
        <a:lstStyle/>
        <a:p>
          <a:endParaRPr lang="ru-RU" i="0"/>
        </a:p>
      </dgm:t>
    </dgm:pt>
    <dgm:pt modelId="{76F78B67-CCF0-4103-8B0E-97387623CA04}">
      <dgm:prSet/>
      <dgm:spPr/>
      <dgm:t>
        <a:bodyPr/>
        <a:lstStyle/>
        <a:p>
          <a:r>
            <a:rPr lang="ru-RU" i="0" dirty="0"/>
            <a:t>Равенство;</a:t>
          </a:r>
        </a:p>
      </dgm:t>
    </dgm:pt>
    <dgm:pt modelId="{1FD459AD-2E69-4E12-8467-0DAAD353D640}" type="parTrans" cxnId="{4D4C75B9-6C2E-40D3-A696-6B25258022E0}">
      <dgm:prSet/>
      <dgm:spPr/>
      <dgm:t>
        <a:bodyPr/>
        <a:lstStyle/>
        <a:p>
          <a:endParaRPr lang="ru-RU" i="0"/>
        </a:p>
      </dgm:t>
    </dgm:pt>
    <dgm:pt modelId="{22CDD409-2C2C-42E6-B358-8FC29DD60DC9}" type="sibTrans" cxnId="{4D4C75B9-6C2E-40D3-A696-6B25258022E0}">
      <dgm:prSet/>
      <dgm:spPr/>
      <dgm:t>
        <a:bodyPr/>
        <a:lstStyle/>
        <a:p>
          <a:endParaRPr lang="ru-RU" i="0"/>
        </a:p>
      </dgm:t>
    </dgm:pt>
    <dgm:pt modelId="{CD9E7EF3-9F4D-4254-BE1A-0DA0AA6ACCEC}">
      <dgm:prSet/>
      <dgm:spPr/>
      <dgm:t>
        <a:bodyPr/>
        <a:lstStyle/>
        <a:p>
          <a:r>
            <a:rPr lang="ru-RU" i="0" dirty="0"/>
            <a:t>Социальная справедливость.</a:t>
          </a:r>
        </a:p>
      </dgm:t>
    </dgm:pt>
    <dgm:pt modelId="{F9900995-4965-4C6A-8E32-8FF87DAB059F}" type="parTrans" cxnId="{E096C0B5-9D62-46FB-9E0F-E381E03B7AE1}">
      <dgm:prSet/>
      <dgm:spPr/>
      <dgm:t>
        <a:bodyPr/>
        <a:lstStyle/>
        <a:p>
          <a:endParaRPr lang="ru-RU" i="0"/>
        </a:p>
      </dgm:t>
    </dgm:pt>
    <dgm:pt modelId="{645C4FDB-4D23-442A-AACF-0468960B52CA}" type="sibTrans" cxnId="{E096C0B5-9D62-46FB-9E0F-E381E03B7AE1}">
      <dgm:prSet/>
      <dgm:spPr/>
      <dgm:t>
        <a:bodyPr/>
        <a:lstStyle/>
        <a:p>
          <a:endParaRPr lang="ru-RU" i="0"/>
        </a:p>
      </dgm:t>
    </dgm:pt>
    <dgm:pt modelId="{8F440F45-4DA4-4E8A-AA86-77EDDFE5D048}">
      <dgm:prSet/>
      <dgm:spPr/>
      <dgm:t>
        <a:bodyPr/>
        <a:lstStyle/>
        <a:p>
          <a:r>
            <a:rPr lang="ru-RU" i="0" dirty="0"/>
            <a:t>Универсальный доступ к социальным услугам;</a:t>
          </a:r>
        </a:p>
      </dgm:t>
    </dgm:pt>
    <dgm:pt modelId="{B84DF7A7-D839-48F1-903C-01E9A31FA5B7}" type="parTrans" cxnId="{022C4450-E429-4437-AC23-EB75BA9D4BFC}">
      <dgm:prSet/>
      <dgm:spPr/>
      <dgm:t>
        <a:bodyPr/>
        <a:lstStyle/>
        <a:p>
          <a:endParaRPr lang="ru-RU" i="0"/>
        </a:p>
      </dgm:t>
    </dgm:pt>
    <dgm:pt modelId="{22C1EA6C-A1F4-49C8-B5E8-B1019758EC0F}" type="sibTrans" cxnId="{022C4450-E429-4437-AC23-EB75BA9D4BFC}">
      <dgm:prSet/>
      <dgm:spPr/>
      <dgm:t>
        <a:bodyPr/>
        <a:lstStyle/>
        <a:p>
          <a:endParaRPr lang="ru-RU" i="0"/>
        </a:p>
      </dgm:t>
    </dgm:pt>
    <dgm:pt modelId="{8BAFB8E3-5F16-42C7-81AC-B127BE2E2EDF}">
      <dgm:prSet/>
      <dgm:spPr/>
      <dgm:t>
        <a:bodyPr/>
        <a:lstStyle/>
        <a:p>
          <a:r>
            <a:rPr lang="ru-RU" i="0" dirty="0"/>
            <a:t>Перераспределение доходов;</a:t>
          </a:r>
        </a:p>
      </dgm:t>
    </dgm:pt>
    <dgm:pt modelId="{5E26E259-FC73-4CC2-B4BB-5803D5BA3CD1}" type="parTrans" cxnId="{E53BB68D-534D-4714-81BD-8F2460B2E28E}">
      <dgm:prSet/>
      <dgm:spPr/>
      <dgm:t>
        <a:bodyPr/>
        <a:lstStyle/>
        <a:p>
          <a:endParaRPr lang="ru-RU" i="0"/>
        </a:p>
      </dgm:t>
    </dgm:pt>
    <dgm:pt modelId="{B9EA8947-768B-444C-BEB0-7126C0BFA3DA}" type="sibTrans" cxnId="{E53BB68D-534D-4714-81BD-8F2460B2E28E}">
      <dgm:prSet/>
      <dgm:spPr/>
      <dgm:t>
        <a:bodyPr/>
        <a:lstStyle/>
        <a:p>
          <a:endParaRPr lang="ru-RU" i="0"/>
        </a:p>
      </dgm:t>
    </dgm:pt>
    <dgm:pt modelId="{0450B7BD-1EF9-425B-8D5A-453D90F5DBF8}">
      <dgm:prSet/>
      <dgm:spPr/>
      <dgm:t>
        <a:bodyPr/>
        <a:lstStyle/>
        <a:p>
          <a:r>
            <a:rPr lang="ru-RU" i="0" dirty="0"/>
            <a:t>Социальное обеспечение;</a:t>
          </a:r>
        </a:p>
      </dgm:t>
    </dgm:pt>
    <dgm:pt modelId="{DEBF9CC7-A929-46DC-82A6-C6A98C77168C}" type="parTrans" cxnId="{4D56E29A-3634-4EA6-A190-019E6843C076}">
      <dgm:prSet/>
      <dgm:spPr/>
      <dgm:t>
        <a:bodyPr/>
        <a:lstStyle/>
        <a:p>
          <a:endParaRPr lang="ru-RU" i="0"/>
        </a:p>
      </dgm:t>
    </dgm:pt>
    <dgm:pt modelId="{1A543FD2-E3FA-4B1F-ADCC-0744F595400B}" type="sibTrans" cxnId="{4D56E29A-3634-4EA6-A190-019E6843C076}">
      <dgm:prSet/>
      <dgm:spPr/>
      <dgm:t>
        <a:bodyPr/>
        <a:lstStyle/>
        <a:p>
          <a:endParaRPr lang="ru-RU" i="0"/>
        </a:p>
      </dgm:t>
    </dgm:pt>
    <dgm:pt modelId="{DF425873-F166-48D6-B68F-CBFCCB55A65C}">
      <dgm:prSet/>
      <dgm:spPr/>
      <dgm:t>
        <a:bodyPr/>
        <a:lstStyle/>
        <a:p>
          <a:r>
            <a:rPr lang="ru-RU" i="0" dirty="0"/>
            <a:t>Регулирование рынка труда.</a:t>
          </a:r>
        </a:p>
      </dgm:t>
    </dgm:pt>
    <dgm:pt modelId="{52E962CE-9A1D-4443-B958-A53CEC5EF1A9}" type="parTrans" cxnId="{A4077772-B951-4C08-8409-B244D631FFBE}">
      <dgm:prSet/>
      <dgm:spPr/>
      <dgm:t>
        <a:bodyPr/>
        <a:lstStyle/>
        <a:p>
          <a:endParaRPr lang="ru-RU" i="0"/>
        </a:p>
      </dgm:t>
    </dgm:pt>
    <dgm:pt modelId="{D6DDE0F1-64F4-4CF3-9B2E-A4CCFFE94D9F}" type="sibTrans" cxnId="{A4077772-B951-4C08-8409-B244D631FFBE}">
      <dgm:prSet/>
      <dgm:spPr/>
      <dgm:t>
        <a:bodyPr/>
        <a:lstStyle/>
        <a:p>
          <a:endParaRPr lang="ru-RU" i="0"/>
        </a:p>
      </dgm:t>
    </dgm:pt>
    <dgm:pt modelId="{DDE265D5-0D20-4BB2-B6FE-A08EFC0066BA}">
      <dgm:prSet/>
      <dgm:spPr/>
      <dgm:t>
        <a:bodyPr/>
        <a:lstStyle/>
        <a:p>
          <a:r>
            <a:rPr lang="ru-RU" i="0" dirty="0"/>
            <a:t>Административная эффективность;</a:t>
          </a:r>
        </a:p>
      </dgm:t>
    </dgm:pt>
    <dgm:pt modelId="{A346B495-2582-4249-B4BD-9D31D50DBF06}" type="parTrans" cxnId="{7F666FDA-CF7C-4EE3-A3DC-A37B2F7C04BA}">
      <dgm:prSet/>
      <dgm:spPr/>
      <dgm:t>
        <a:bodyPr/>
        <a:lstStyle/>
        <a:p>
          <a:endParaRPr lang="ru-RU" i="0"/>
        </a:p>
      </dgm:t>
    </dgm:pt>
    <dgm:pt modelId="{F1F8B09B-196C-496E-872C-C46ED839CC69}" type="sibTrans" cxnId="{7F666FDA-CF7C-4EE3-A3DC-A37B2F7C04BA}">
      <dgm:prSet/>
      <dgm:spPr/>
      <dgm:t>
        <a:bodyPr/>
        <a:lstStyle/>
        <a:p>
          <a:endParaRPr lang="ru-RU" i="0"/>
        </a:p>
      </dgm:t>
    </dgm:pt>
    <dgm:pt modelId="{260F2139-8C9E-43FA-8CD5-F89C68EF38D5}">
      <dgm:prSet/>
      <dgm:spPr/>
      <dgm:t>
        <a:bodyPr/>
        <a:lstStyle/>
        <a:p>
          <a:r>
            <a:rPr lang="ru-RU" i="0" dirty="0"/>
            <a:t>Единообразие законов.</a:t>
          </a:r>
        </a:p>
      </dgm:t>
    </dgm:pt>
    <dgm:pt modelId="{BE00FE25-F081-429E-B0C2-CECCBF6423FD}" type="parTrans" cxnId="{5725C55F-7277-4BF2-9D00-E5D7807BD4E6}">
      <dgm:prSet/>
      <dgm:spPr/>
      <dgm:t>
        <a:bodyPr/>
        <a:lstStyle/>
        <a:p>
          <a:endParaRPr lang="ru-RU" i="0"/>
        </a:p>
      </dgm:t>
    </dgm:pt>
    <dgm:pt modelId="{418E42A9-3E51-4CAB-A1ED-122184D1272F}" type="sibTrans" cxnId="{5725C55F-7277-4BF2-9D00-E5D7807BD4E6}">
      <dgm:prSet/>
      <dgm:spPr/>
      <dgm:t>
        <a:bodyPr/>
        <a:lstStyle/>
        <a:p>
          <a:endParaRPr lang="ru-RU" i="0"/>
        </a:p>
      </dgm:t>
    </dgm:pt>
    <dgm:pt modelId="{AE5A3DE6-7F07-4263-BA97-2D4ADAB0887A}">
      <dgm:prSet/>
      <dgm:spPr/>
      <dgm:t>
        <a:bodyPr/>
        <a:lstStyle/>
        <a:p>
          <a:r>
            <a:rPr lang="ru-RU" i="0" dirty="0"/>
            <a:t>Одноуровневая структура государственного управления;</a:t>
          </a:r>
        </a:p>
      </dgm:t>
    </dgm:pt>
    <dgm:pt modelId="{339C9CD4-9689-48AA-9C3E-DBB11D35ED83}" type="parTrans" cxnId="{9CA49A17-B1A6-40C4-98D5-90FDE427A585}">
      <dgm:prSet/>
      <dgm:spPr/>
      <dgm:t>
        <a:bodyPr/>
        <a:lstStyle/>
        <a:p>
          <a:endParaRPr lang="ru-RU" i="0"/>
        </a:p>
      </dgm:t>
    </dgm:pt>
    <dgm:pt modelId="{6E685F72-90B8-4906-9775-74267C57D33F}" type="sibTrans" cxnId="{9CA49A17-B1A6-40C4-98D5-90FDE427A585}">
      <dgm:prSet/>
      <dgm:spPr/>
      <dgm:t>
        <a:bodyPr/>
        <a:lstStyle/>
        <a:p>
          <a:endParaRPr lang="ru-RU" i="0"/>
        </a:p>
      </dgm:t>
    </dgm:pt>
    <dgm:pt modelId="{D585CC09-1B4F-4C52-8D19-1A6644AEFAE1}">
      <dgm:prSet/>
      <dgm:spPr/>
      <dgm:t>
        <a:bodyPr/>
        <a:lstStyle/>
        <a:p>
          <a:r>
            <a:rPr lang="ru-RU" i="0" dirty="0"/>
            <a:t>Централизованное принятие решений;</a:t>
          </a:r>
        </a:p>
      </dgm:t>
    </dgm:pt>
    <dgm:pt modelId="{CB0E5213-5FC1-49CD-A582-BE29B788D53D}" type="parTrans" cxnId="{FB5D4F58-36F6-4D22-AE36-EE329F24FAC9}">
      <dgm:prSet/>
      <dgm:spPr/>
      <dgm:t>
        <a:bodyPr/>
        <a:lstStyle/>
        <a:p>
          <a:endParaRPr lang="ru-RU" i="0"/>
        </a:p>
      </dgm:t>
    </dgm:pt>
    <dgm:pt modelId="{8FF31298-1432-46D6-9FFE-22BF81DC91F3}" type="sibTrans" cxnId="{FB5D4F58-36F6-4D22-AE36-EE329F24FAC9}">
      <dgm:prSet/>
      <dgm:spPr/>
      <dgm:t>
        <a:bodyPr/>
        <a:lstStyle/>
        <a:p>
          <a:endParaRPr lang="ru-RU" i="0"/>
        </a:p>
      </dgm:t>
    </dgm:pt>
    <dgm:pt modelId="{5FE4642F-D5F8-4495-8C46-D7D5BC48AC05}">
      <dgm:prSet/>
      <dgm:spPr/>
      <dgm:t>
        <a:bodyPr/>
        <a:lstStyle/>
        <a:p>
          <a:r>
            <a:rPr lang="ru-RU" i="0" dirty="0"/>
            <a:t>Единообразное применение законов;</a:t>
          </a:r>
        </a:p>
      </dgm:t>
    </dgm:pt>
    <dgm:pt modelId="{47128F6A-5E87-420E-B85A-044E3B252728}" type="parTrans" cxnId="{F2D7A0B7-3873-405D-8960-9B9B7260029B}">
      <dgm:prSet/>
      <dgm:spPr/>
      <dgm:t>
        <a:bodyPr/>
        <a:lstStyle/>
        <a:p>
          <a:endParaRPr lang="ru-RU" i="0"/>
        </a:p>
      </dgm:t>
    </dgm:pt>
    <dgm:pt modelId="{B0BC7138-1D83-40B2-9749-9926D286BCF5}" type="sibTrans" cxnId="{F2D7A0B7-3873-405D-8960-9B9B7260029B}">
      <dgm:prSet/>
      <dgm:spPr/>
      <dgm:t>
        <a:bodyPr/>
        <a:lstStyle/>
        <a:p>
          <a:endParaRPr lang="ru-RU" i="0"/>
        </a:p>
      </dgm:t>
    </dgm:pt>
    <dgm:pt modelId="{08F01F6B-ED5F-4BC1-81C3-75F98974A453}">
      <dgm:prSet/>
      <dgm:spPr/>
      <dgm:t>
        <a:bodyPr/>
        <a:lstStyle/>
        <a:p>
          <a:r>
            <a:rPr lang="ru-RU" i="0" dirty="0"/>
            <a:t>Гибкость и адаптируемость.</a:t>
          </a:r>
        </a:p>
      </dgm:t>
    </dgm:pt>
    <dgm:pt modelId="{8EF0284E-E24A-41CA-80B7-6B2FDCE3AE55}" type="parTrans" cxnId="{47B00002-6DFC-47D3-9817-7A154A873C43}">
      <dgm:prSet/>
      <dgm:spPr/>
      <dgm:t>
        <a:bodyPr/>
        <a:lstStyle/>
        <a:p>
          <a:endParaRPr lang="ru-RU" i="0"/>
        </a:p>
      </dgm:t>
    </dgm:pt>
    <dgm:pt modelId="{08B17F15-8024-4FCF-BBC9-5F822B96F7BC}" type="sibTrans" cxnId="{47B00002-6DFC-47D3-9817-7A154A873C43}">
      <dgm:prSet/>
      <dgm:spPr/>
      <dgm:t>
        <a:bodyPr/>
        <a:lstStyle/>
        <a:p>
          <a:endParaRPr lang="ru-RU" i="0"/>
        </a:p>
      </dgm:t>
    </dgm:pt>
    <dgm:pt modelId="{16A95A1F-017A-4297-9A5C-BB0D7757D6C1}">
      <dgm:prSet phldrT="[Текст]"/>
      <dgm:spPr/>
      <dgm:t>
        <a:bodyPr/>
        <a:lstStyle/>
        <a:p>
          <a:r>
            <a:rPr lang="ru-RU" i="0" dirty="0"/>
            <a:t>Обычаи;</a:t>
          </a:r>
        </a:p>
      </dgm:t>
    </dgm:pt>
    <dgm:pt modelId="{E06E1E72-6712-470F-9C59-5287D78FA3D9}" type="parTrans" cxnId="{B0570EC5-9EEC-40EF-AD90-9BDDE9A3652A}">
      <dgm:prSet/>
      <dgm:spPr/>
      <dgm:t>
        <a:bodyPr/>
        <a:lstStyle/>
        <a:p>
          <a:endParaRPr lang="ru-RU" i="0"/>
        </a:p>
      </dgm:t>
    </dgm:pt>
    <dgm:pt modelId="{BC2BBEE0-BC65-4A06-AB13-6A95B5D93F34}" type="sibTrans" cxnId="{B0570EC5-9EEC-40EF-AD90-9BDDE9A3652A}">
      <dgm:prSet/>
      <dgm:spPr/>
      <dgm:t>
        <a:bodyPr/>
        <a:lstStyle/>
        <a:p>
          <a:endParaRPr lang="ru-RU" i="0"/>
        </a:p>
      </dgm:t>
    </dgm:pt>
    <dgm:pt modelId="{96BCA158-9A84-4985-943D-45CF81CA8B1B}">
      <dgm:prSet phldrT="[Текст]"/>
      <dgm:spPr/>
      <dgm:t>
        <a:bodyPr/>
        <a:lstStyle/>
        <a:p>
          <a:r>
            <a:rPr lang="ru-RU" i="0" dirty="0"/>
            <a:t>Традиции;</a:t>
          </a:r>
        </a:p>
      </dgm:t>
    </dgm:pt>
    <dgm:pt modelId="{99C886FE-6D1C-44CE-9D93-E1CFF0445DC2}" type="parTrans" cxnId="{A6A37F2F-2BD3-464E-B983-B2EE3A4B96DF}">
      <dgm:prSet/>
      <dgm:spPr/>
      <dgm:t>
        <a:bodyPr/>
        <a:lstStyle/>
        <a:p>
          <a:endParaRPr lang="ru-RU" i="0"/>
        </a:p>
      </dgm:t>
    </dgm:pt>
    <dgm:pt modelId="{950CDBFB-09E4-4BAB-A15E-1A30B8E9575B}" type="sibTrans" cxnId="{A6A37F2F-2BD3-464E-B983-B2EE3A4B96DF}">
      <dgm:prSet/>
      <dgm:spPr/>
      <dgm:t>
        <a:bodyPr/>
        <a:lstStyle/>
        <a:p>
          <a:endParaRPr lang="ru-RU" i="0"/>
        </a:p>
      </dgm:t>
    </dgm:pt>
    <dgm:pt modelId="{1C04DFC4-D95A-43D4-A6BE-1992B01CF1C1}">
      <dgm:prSet phldrT="[Текст]"/>
      <dgm:spPr/>
      <dgm:t>
        <a:bodyPr/>
        <a:lstStyle/>
        <a:p>
          <a:r>
            <a:rPr lang="ru-RU" i="0" dirty="0"/>
            <a:t>Культурная  идентичность.</a:t>
          </a:r>
        </a:p>
      </dgm:t>
    </dgm:pt>
    <dgm:pt modelId="{822BCD92-B9D1-4E3F-A87F-8B3174972F22}" type="parTrans" cxnId="{1F0A40D5-FCA3-4973-8FFB-4125F0E18766}">
      <dgm:prSet/>
      <dgm:spPr/>
      <dgm:t>
        <a:bodyPr/>
        <a:lstStyle/>
        <a:p>
          <a:endParaRPr lang="ru-RU" i="0"/>
        </a:p>
      </dgm:t>
    </dgm:pt>
    <dgm:pt modelId="{78236B99-1318-48E6-AF6E-314CF154B273}" type="sibTrans" cxnId="{1F0A40D5-FCA3-4973-8FFB-4125F0E18766}">
      <dgm:prSet/>
      <dgm:spPr/>
      <dgm:t>
        <a:bodyPr/>
        <a:lstStyle/>
        <a:p>
          <a:endParaRPr lang="ru-RU" i="0"/>
        </a:p>
      </dgm:t>
    </dgm:pt>
    <dgm:pt modelId="{F3A45AF2-7E58-4F15-B3BC-7AF7C871F504}">
      <dgm:prSet/>
      <dgm:spPr/>
      <dgm:t>
        <a:bodyPr/>
        <a:lstStyle/>
        <a:p>
          <a:r>
            <a:rPr lang="ru-RU" i="0" dirty="0"/>
            <a:t>Развитие культуры народа Кыргызстана;</a:t>
          </a:r>
        </a:p>
      </dgm:t>
    </dgm:pt>
    <dgm:pt modelId="{83803106-B0EE-43EF-A65B-37C1EBB91E78}" type="parTrans" cxnId="{8F3F5CD4-B8D7-42BA-B64B-402A02FFC03D}">
      <dgm:prSet/>
      <dgm:spPr/>
      <dgm:t>
        <a:bodyPr/>
        <a:lstStyle/>
        <a:p>
          <a:endParaRPr lang="ru-RU" i="0"/>
        </a:p>
      </dgm:t>
    </dgm:pt>
    <dgm:pt modelId="{27B3F228-B6A2-40C5-8034-8E4B64C7B79E}" type="sibTrans" cxnId="{8F3F5CD4-B8D7-42BA-B64B-402A02FFC03D}">
      <dgm:prSet/>
      <dgm:spPr/>
      <dgm:t>
        <a:bodyPr/>
        <a:lstStyle/>
        <a:p>
          <a:endParaRPr lang="ru-RU" i="0"/>
        </a:p>
      </dgm:t>
    </dgm:pt>
    <dgm:pt modelId="{6931D993-2464-4701-BCAD-0C6AC2692A3E}">
      <dgm:prSet/>
      <dgm:spPr/>
      <dgm:t>
        <a:bodyPr/>
        <a:lstStyle/>
        <a:p>
          <a:r>
            <a:rPr lang="ru-RU" i="0" dirty="0"/>
            <a:t>Охрана исторического, материального и духовного наследия; </a:t>
          </a:r>
        </a:p>
      </dgm:t>
    </dgm:pt>
    <dgm:pt modelId="{C05D873D-87D8-4D84-A5BF-FA605C7610B2}" type="parTrans" cxnId="{5F72A345-F4C0-4C9A-BB67-80AC668E826A}">
      <dgm:prSet/>
      <dgm:spPr/>
      <dgm:t>
        <a:bodyPr/>
        <a:lstStyle/>
        <a:p>
          <a:endParaRPr lang="ru-RU" i="0"/>
        </a:p>
      </dgm:t>
    </dgm:pt>
    <dgm:pt modelId="{39C61FCA-494B-42E9-B437-09DA5B36E103}" type="sibTrans" cxnId="{5F72A345-F4C0-4C9A-BB67-80AC668E826A}">
      <dgm:prSet/>
      <dgm:spPr/>
      <dgm:t>
        <a:bodyPr/>
        <a:lstStyle/>
        <a:p>
          <a:endParaRPr lang="ru-RU" i="0"/>
        </a:p>
      </dgm:t>
    </dgm:pt>
    <dgm:pt modelId="{99C1A91C-EC3C-487E-880C-21AA44B6AEBF}">
      <dgm:prSet/>
      <dgm:spPr/>
      <dgm:t>
        <a:bodyPr/>
        <a:lstStyle/>
        <a:p>
          <a:r>
            <a:rPr lang="ru-RU" i="0" dirty="0"/>
            <a:t>Обеспечение межэтнического и межконфессионального согласия.</a:t>
          </a:r>
        </a:p>
      </dgm:t>
    </dgm:pt>
    <dgm:pt modelId="{A12F1521-5903-49C7-8E81-AFB788D190BA}" type="parTrans" cxnId="{E503E18A-D268-4D3A-96BD-0E85D0B92508}">
      <dgm:prSet/>
      <dgm:spPr/>
      <dgm:t>
        <a:bodyPr/>
        <a:lstStyle/>
        <a:p>
          <a:endParaRPr lang="ru-RU" i="0"/>
        </a:p>
      </dgm:t>
    </dgm:pt>
    <dgm:pt modelId="{1D565DF5-197F-4234-A7E6-3D8599545D1B}" type="sibTrans" cxnId="{E503E18A-D268-4D3A-96BD-0E85D0B92508}">
      <dgm:prSet/>
      <dgm:spPr/>
      <dgm:t>
        <a:bodyPr/>
        <a:lstStyle/>
        <a:p>
          <a:endParaRPr lang="ru-RU" i="0"/>
        </a:p>
      </dgm:t>
    </dgm:pt>
    <dgm:pt modelId="{A8A5B219-CF00-49A1-9849-D7690E8E7FFA}">
      <dgm:prSet/>
      <dgm:spPr/>
      <dgm:t>
        <a:bodyPr/>
        <a:lstStyle/>
        <a:p>
          <a:r>
            <a:rPr lang="ru-RU" i="0" dirty="0"/>
            <a:t>Почитание старших и уважение к младшим;</a:t>
          </a:r>
        </a:p>
      </dgm:t>
    </dgm:pt>
    <dgm:pt modelId="{F098F57E-FC1E-4CE0-9FC4-EBBC4F00AC11}" type="parTrans" cxnId="{FA5D59E8-0DC2-48DB-BB2A-1022420EC1C3}">
      <dgm:prSet/>
      <dgm:spPr/>
      <dgm:t>
        <a:bodyPr/>
        <a:lstStyle/>
        <a:p>
          <a:endParaRPr lang="ru-RU" i="0"/>
        </a:p>
      </dgm:t>
    </dgm:pt>
    <dgm:pt modelId="{FDDBE2ED-D9D7-49D9-8968-6E82CA5401DA}" type="sibTrans" cxnId="{FA5D59E8-0DC2-48DB-BB2A-1022420EC1C3}">
      <dgm:prSet/>
      <dgm:spPr/>
      <dgm:t>
        <a:bodyPr/>
        <a:lstStyle/>
        <a:p>
          <a:endParaRPr lang="ru-RU" i="0"/>
        </a:p>
      </dgm:t>
    </dgm:pt>
    <dgm:pt modelId="{B7F2F1AE-5A22-48AC-84E9-E0FEED968F4C}">
      <dgm:prSet/>
      <dgm:spPr/>
      <dgm:t>
        <a:bodyPr/>
        <a:lstStyle/>
        <a:p>
          <a:r>
            <a:rPr lang="ru-RU" i="0" dirty="0"/>
            <a:t>Обеспечение защиты права собственности;</a:t>
          </a:r>
        </a:p>
      </dgm:t>
    </dgm:pt>
    <dgm:pt modelId="{48283437-30AD-4E24-8CCB-9DBD603CD1FF}" type="parTrans" cxnId="{B3346D1E-940C-4C7C-8389-78C06619097A}">
      <dgm:prSet/>
      <dgm:spPr/>
      <dgm:t>
        <a:bodyPr/>
        <a:lstStyle/>
        <a:p>
          <a:endParaRPr lang="ru-RU" i="0"/>
        </a:p>
      </dgm:t>
    </dgm:pt>
    <dgm:pt modelId="{224496AD-4BED-4D34-BCEB-F2228F30E791}" type="sibTrans" cxnId="{B3346D1E-940C-4C7C-8389-78C06619097A}">
      <dgm:prSet/>
      <dgm:spPr/>
      <dgm:t>
        <a:bodyPr/>
        <a:lstStyle/>
        <a:p>
          <a:endParaRPr lang="ru-RU" i="0"/>
        </a:p>
      </dgm:t>
    </dgm:pt>
    <dgm:pt modelId="{01A5B3A4-D785-4C62-8E82-17A9D5185F1B}">
      <dgm:prSet/>
      <dgm:spPr/>
      <dgm:t>
        <a:bodyPr/>
        <a:lstStyle/>
        <a:p>
          <a:r>
            <a:rPr lang="ru-RU" i="0" dirty="0"/>
            <a:t>Государственное вмешательство. </a:t>
          </a:r>
        </a:p>
      </dgm:t>
    </dgm:pt>
    <dgm:pt modelId="{3A10BAC2-4685-43EB-841A-BC0D1C3B55E3}" type="parTrans" cxnId="{CE24792F-7A26-49E5-9E38-0F49CB3EA318}">
      <dgm:prSet/>
      <dgm:spPr/>
      <dgm:t>
        <a:bodyPr/>
        <a:lstStyle/>
        <a:p>
          <a:endParaRPr lang="ru-RU" i="0"/>
        </a:p>
      </dgm:t>
    </dgm:pt>
    <dgm:pt modelId="{68847AFC-9554-48F8-B8C2-E11BE48E3CF3}" type="sibTrans" cxnId="{CE24792F-7A26-49E5-9E38-0F49CB3EA318}">
      <dgm:prSet/>
      <dgm:spPr/>
      <dgm:t>
        <a:bodyPr/>
        <a:lstStyle/>
        <a:p>
          <a:endParaRPr lang="ru-RU" i="0"/>
        </a:p>
      </dgm:t>
    </dgm:pt>
    <dgm:pt modelId="{D4E0F81E-B219-4E67-BE24-40F1B15A3DA8}">
      <dgm:prSet/>
      <dgm:spPr/>
      <dgm:t>
        <a:bodyPr/>
        <a:lstStyle/>
        <a:p>
          <a:r>
            <a:rPr lang="ru-RU" i="0" dirty="0"/>
            <a:t>Ориентация на рынок;</a:t>
          </a:r>
        </a:p>
      </dgm:t>
    </dgm:pt>
    <dgm:pt modelId="{43CFE1E0-F1CA-4ED7-950D-4D4231D253E2}" type="parTrans" cxnId="{842A85A5-14B0-47B1-91F1-D47F44152265}">
      <dgm:prSet/>
      <dgm:spPr/>
      <dgm:t>
        <a:bodyPr/>
        <a:lstStyle/>
        <a:p>
          <a:endParaRPr lang="ru-RU" i="0"/>
        </a:p>
      </dgm:t>
    </dgm:pt>
    <dgm:pt modelId="{0C54FA47-879D-42F6-BB7C-CA4E7404AD2A}" type="sibTrans" cxnId="{842A85A5-14B0-47B1-91F1-D47F44152265}">
      <dgm:prSet/>
      <dgm:spPr/>
      <dgm:t>
        <a:bodyPr/>
        <a:lstStyle/>
        <a:p>
          <a:endParaRPr lang="ru-RU" i="0"/>
        </a:p>
      </dgm:t>
    </dgm:pt>
    <dgm:pt modelId="{B8B744A1-4991-44B4-82D7-35C2A335A55A}">
      <dgm:prSet/>
      <dgm:spPr/>
      <dgm:t>
        <a:bodyPr/>
        <a:lstStyle/>
        <a:p>
          <a:r>
            <a:rPr lang="ru-RU" i="0" dirty="0"/>
            <a:t>Предоставление общественных благ;</a:t>
          </a:r>
        </a:p>
      </dgm:t>
    </dgm:pt>
    <dgm:pt modelId="{62630235-B093-4A46-9C52-690092BCD1AC}" type="parTrans" cxnId="{420D9671-4C90-4CB1-AC00-7D06CC7DF25A}">
      <dgm:prSet/>
      <dgm:spPr/>
      <dgm:t>
        <a:bodyPr/>
        <a:lstStyle/>
        <a:p>
          <a:endParaRPr lang="ru-RU" i="0"/>
        </a:p>
      </dgm:t>
    </dgm:pt>
    <dgm:pt modelId="{2938399A-2427-403E-A11D-0C68625CA29B}" type="sibTrans" cxnId="{420D9671-4C90-4CB1-AC00-7D06CC7DF25A}">
      <dgm:prSet/>
      <dgm:spPr/>
      <dgm:t>
        <a:bodyPr/>
        <a:lstStyle/>
        <a:p>
          <a:endParaRPr lang="ru-RU" i="0"/>
        </a:p>
      </dgm:t>
    </dgm:pt>
    <dgm:pt modelId="{44995F5F-7309-4FE1-99AB-BA14F991611E}">
      <dgm:prSet/>
      <dgm:spPr/>
      <dgm:t>
        <a:bodyPr/>
        <a:lstStyle/>
        <a:p>
          <a:r>
            <a:rPr lang="ru-RU" i="0" dirty="0"/>
            <a:t>Распределение доходов.</a:t>
          </a:r>
        </a:p>
      </dgm:t>
    </dgm:pt>
    <dgm:pt modelId="{A5CF4652-4B7B-47B4-B1CB-FFCC98432150}" type="parTrans" cxnId="{ABD85B65-E99D-4730-8511-C24DAAD453E1}">
      <dgm:prSet/>
      <dgm:spPr/>
      <dgm:t>
        <a:bodyPr/>
        <a:lstStyle/>
        <a:p>
          <a:endParaRPr lang="ru-RU" i="0"/>
        </a:p>
      </dgm:t>
    </dgm:pt>
    <dgm:pt modelId="{905D17E3-D04C-4DFF-8ADA-C532731F09DC}" type="sibTrans" cxnId="{ABD85B65-E99D-4730-8511-C24DAAD453E1}">
      <dgm:prSet/>
      <dgm:spPr/>
      <dgm:t>
        <a:bodyPr/>
        <a:lstStyle/>
        <a:p>
          <a:endParaRPr lang="ru-RU" i="0"/>
        </a:p>
      </dgm:t>
    </dgm:pt>
    <dgm:pt modelId="{8627628B-8F9B-49A2-905B-E3301D4950CA}">
      <dgm:prSet/>
      <dgm:spPr/>
      <dgm:t>
        <a:bodyPr/>
        <a:lstStyle/>
        <a:p>
          <a:endParaRPr lang="ru-RU" i="0" dirty="0"/>
        </a:p>
      </dgm:t>
    </dgm:pt>
    <dgm:pt modelId="{29F2D3D0-B078-4DE5-B5DF-9F076FF03A72}" type="parTrans" cxnId="{F03C7193-D69A-4BCF-9C64-0C4B59FA1427}">
      <dgm:prSet/>
      <dgm:spPr/>
      <dgm:t>
        <a:bodyPr/>
        <a:lstStyle/>
        <a:p>
          <a:endParaRPr lang="ru-RU"/>
        </a:p>
      </dgm:t>
    </dgm:pt>
    <dgm:pt modelId="{EB90264A-5D28-4663-AA0F-CA056CC13D9B}" type="sibTrans" cxnId="{F03C7193-D69A-4BCF-9C64-0C4B59FA1427}">
      <dgm:prSet/>
      <dgm:spPr/>
      <dgm:t>
        <a:bodyPr/>
        <a:lstStyle/>
        <a:p>
          <a:endParaRPr lang="ru-RU"/>
        </a:p>
      </dgm:t>
    </dgm:pt>
    <dgm:pt modelId="{D1567D4B-47F1-451A-A90F-FA09D4B592CC}">
      <dgm:prSet phldrT="[Текст]"/>
      <dgm:spPr/>
      <dgm:t>
        <a:bodyPr/>
        <a:lstStyle/>
        <a:p>
          <a:r>
            <a:rPr lang="ru-RU" i="0" dirty="0"/>
            <a:t>Исторический опыт;</a:t>
          </a:r>
        </a:p>
      </dgm:t>
    </dgm:pt>
    <dgm:pt modelId="{93A31F68-66A7-480D-BB07-CA8DCFCB5482}" type="parTrans" cxnId="{C1CAA341-ED4B-4E6A-8194-72A74C8FDAB2}">
      <dgm:prSet/>
      <dgm:spPr/>
      <dgm:t>
        <a:bodyPr/>
        <a:lstStyle/>
        <a:p>
          <a:endParaRPr lang="ru-RU"/>
        </a:p>
      </dgm:t>
    </dgm:pt>
    <dgm:pt modelId="{B0184A50-E3C3-47CE-AED9-A10C3349DEC4}" type="sibTrans" cxnId="{C1CAA341-ED4B-4E6A-8194-72A74C8FDAB2}">
      <dgm:prSet/>
      <dgm:spPr/>
      <dgm:t>
        <a:bodyPr/>
        <a:lstStyle/>
        <a:p>
          <a:endParaRPr lang="ru-RU"/>
        </a:p>
      </dgm:t>
    </dgm:pt>
    <dgm:pt modelId="{4B4EB73E-AC83-4420-AD89-C9DAE642FAD4}">
      <dgm:prSet/>
      <dgm:spPr/>
      <dgm:t>
        <a:bodyPr/>
        <a:lstStyle/>
        <a:p>
          <a:pPr>
            <a:buNone/>
          </a:pPr>
          <a:r>
            <a:rPr lang="ru-RU" i="0" dirty="0"/>
            <a:t> </a:t>
          </a:r>
        </a:p>
      </dgm:t>
    </dgm:pt>
    <dgm:pt modelId="{91A8F6ED-BFA6-4FC0-9B64-FA822DB1A1EC}" type="parTrans" cxnId="{76619E46-8AEB-4323-A2CF-13E0320DD2D4}">
      <dgm:prSet/>
      <dgm:spPr/>
      <dgm:t>
        <a:bodyPr/>
        <a:lstStyle/>
        <a:p>
          <a:endParaRPr lang="ru-RU"/>
        </a:p>
      </dgm:t>
    </dgm:pt>
    <dgm:pt modelId="{F264A4F5-79F3-40D4-8D24-49F9BE2C81E4}" type="sibTrans" cxnId="{76619E46-8AEB-4323-A2CF-13E0320DD2D4}">
      <dgm:prSet/>
      <dgm:spPr/>
      <dgm:t>
        <a:bodyPr/>
        <a:lstStyle/>
        <a:p>
          <a:endParaRPr lang="ru-RU"/>
        </a:p>
      </dgm:t>
    </dgm:pt>
    <dgm:pt modelId="{B7E96A81-AC3C-4D64-945D-AB5015560027}">
      <dgm:prSet/>
      <dgm:spPr/>
      <dgm:t>
        <a:bodyPr/>
        <a:lstStyle/>
        <a:p>
          <a:pPr>
            <a:buNone/>
          </a:pPr>
          <a:endParaRPr lang="ru-RU" i="0" dirty="0"/>
        </a:p>
      </dgm:t>
    </dgm:pt>
    <dgm:pt modelId="{9A6E6D85-A286-4A29-9ACC-366E42A1D1D1}" type="parTrans" cxnId="{78184CC4-8BFE-4AB5-A797-F7529C4F0B0C}">
      <dgm:prSet/>
      <dgm:spPr/>
      <dgm:t>
        <a:bodyPr/>
        <a:lstStyle/>
        <a:p>
          <a:endParaRPr lang="ru-RU"/>
        </a:p>
      </dgm:t>
    </dgm:pt>
    <dgm:pt modelId="{2656D15F-16D9-4C9C-B85B-05F82B6C5ACA}" type="sibTrans" cxnId="{78184CC4-8BFE-4AB5-A797-F7529C4F0B0C}">
      <dgm:prSet/>
      <dgm:spPr/>
      <dgm:t>
        <a:bodyPr/>
        <a:lstStyle/>
        <a:p>
          <a:endParaRPr lang="ru-RU"/>
        </a:p>
      </dgm:t>
    </dgm:pt>
    <dgm:pt modelId="{5792DE73-72C4-4B27-9242-F81BEAD90E32}">
      <dgm:prSet/>
      <dgm:spPr/>
      <dgm:t>
        <a:bodyPr/>
        <a:lstStyle/>
        <a:p>
          <a:pPr>
            <a:buNone/>
          </a:pPr>
          <a:endParaRPr lang="ru-RU" i="0" dirty="0"/>
        </a:p>
      </dgm:t>
    </dgm:pt>
    <dgm:pt modelId="{27139C57-A666-43A8-AE6A-E0D658B33D5D}" type="parTrans" cxnId="{D99694F9-D68C-4BD4-8831-FCD02AEEFC5F}">
      <dgm:prSet/>
      <dgm:spPr/>
      <dgm:t>
        <a:bodyPr/>
        <a:lstStyle/>
        <a:p>
          <a:endParaRPr lang="ru-RU"/>
        </a:p>
      </dgm:t>
    </dgm:pt>
    <dgm:pt modelId="{7ABF57DB-8C7D-4C7A-8A80-0A8C16FCF9B7}" type="sibTrans" cxnId="{D99694F9-D68C-4BD4-8831-FCD02AEEFC5F}">
      <dgm:prSet/>
      <dgm:spPr/>
      <dgm:t>
        <a:bodyPr/>
        <a:lstStyle/>
        <a:p>
          <a:endParaRPr lang="ru-RU"/>
        </a:p>
      </dgm:t>
    </dgm:pt>
    <dgm:pt modelId="{D35EAD63-815C-41EE-80C1-26F2B05988E5}" type="pres">
      <dgm:prSet presAssocID="{524B0A11-7D2E-44F1-A38D-86CB8CFE765D}" presName="Name0" presStyleCnt="0">
        <dgm:presLayoutVars>
          <dgm:dir/>
          <dgm:animLvl val="lvl"/>
          <dgm:resizeHandles val="exact"/>
        </dgm:presLayoutVars>
      </dgm:prSet>
      <dgm:spPr/>
    </dgm:pt>
    <dgm:pt modelId="{5CF6F270-7420-4E01-A27A-72F5C8BD0CE3}" type="pres">
      <dgm:prSet presAssocID="{4703CCAA-C11F-471E-81B7-0E860359B250}" presName="composite" presStyleCnt="0"/>
      <dgm:spPr/>
    </dgm:pt>
    <dgm:pt modelId="{64ADBC31-397F-4BD2-8AD9-964F661BA23B}" type="pres">
      <dgm:prSet presAssocID="{4703CCAA-C11F-471E-81B7-0E860359B25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CD980648-0C77-4EAE-93B3-FD889E97C567}" type="pres">
      <dgm:prSet presAssocID="{4703CCAA-C11F-471E-81B7-0E860359B250}" presName="desTx" presStyleLbl="alignAccFollowNode1" presStyleIdx="0" presStyleCnt="4">
        <dgm:presLayoutVars>
          <dgm:bulletEnabled val="1"/>
        </dgm:presLayoutVars>
      </dgm:prSet>
      <dgm:spPr/>
    </dgm:pt>
    <dgm:pt modelId="{74A78C12-81ED-47B5-9975-056D033A90C3}" type="pres">
      <dgm:prSet presAssocID="{A73E7E85-A918-4510-8D40-224E613084C7}" presName="space" presStyleCnt="0"/>
      <dgm:spPr/>
    </dgm:pt>
    <dgm:pt modelId="{445AF8D0-4A69-4F24-8444-5A751C8FE550}" type="pres">
      <dgm:prSet presAssocID="{834ADC18-1D26-4A5D-88D4-F53448B6B351}" presName="composite" presStyleCnt="0"/>
      <dgm:spPr/>
    </dgm:pt>
    <dgm:pt modelId="{593760CA-96F0-467F-94DA-AD39B040CD63}" type="pres">
      <dgm:prSet presAssocID="{834ADC18-1D26-4A5D-88D4-F53448B6B35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40A080B-D14F-4B46-AFA5-3390D6DF6ED4}" type="pres">
      <dgm:prSet presAssocID="{834ADC18-1D26-4A5D-88D4-F53448B6B351}" presName="desTx" presStyleLbl="alignAccFollowNode1" presStyleIdx="1" presStyleCnt="4">
        <dgm:presLayoutVars>
          <dgm:bulletEnabled val="1"/>
        </dgm:presLayoutVars>
      </dgm:prSet>
      <dgm:spPr/>
    </dgm:pt>
    <dgm:pt modelId="{25D8FE6E-CD30-4A9E-9D90-6435D8B0D643}" type="pres">
      <dgm:prSet presAssocID="{899FC5B9-0342-4F57-8B2B-59D920966B5E}" presName="space" presStyleCnt="0"/>
      <dgm:spPr/>
    </dgm:pt>
    <dgm:pt modelId="{368E9AF0-E643-43D0-B7D8-C7B0A78A2352}" type="pres">
      <dgm:prSet presAssocID="{5D132065-0ABA-4F24-8631-6C316045EDEF}" presName="composite" presStyleCnt="0"/>
      <dgm:spPr/>
    </dgm:pt>
    <dgm:pt modelId="{EE528778-97DC-4DE0-ACC2-4C438073B5ED}" type="pres">
      <dgm:prSet presAssocID="{5D132065-0ABA-4F24-8631-6C316045EDE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E8E8E30-9124-42C8-BF61-CAEDD13A5E08}" type="pres">
      <dgm:prSet presAssocID="{5D132065-0ABA-4F24-8631-6C316045EDEF}" presName="desTx" presStyleLbl="alignAccFollowNode1" presStyleIdx="2" presStyleCnt="4">
        <dgm:presLayoutVars>
          <dgm:bulletEnabled val="1"/>
        </dgm:presLayoutVars>
      </dgm:prSet>
      <dgm:spPr/>
    </dgm:pt>
    <dgm:pt modelId="{F42D0622-47B5-4BC3-AB20-8D6A8A6375BD}" type="pres">
      <dgm:prSet presAssocID="{26BE9239-D025-4322-A102-36D5CC911E91}" presName="space" presStyleCnt="0"/>
      <dgm:spPr/>
    </dgm:pt>
    <dgm:pt modelId="{19F0D859-5889-46F4-89C2-182E4755E666}" type="pres">
      <dgm:prSet presAssocID="{1D94C0D0-BFFC-40B3-8A13-4D6D7BE89CB9}" presName="composite" presStyleCnt="0"/>
      <dgm:spPr/>
    </dgm:pt>
    <dgm:pt modelId="{D2196E63-83C3-4DF6-897A-B60DFD161EA8}" type="pres">
      <dgm:prSet presAssocID="{1D94C0D0-BFFC-40B3-8A13-4D6D7BE89CB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5F5FB370-A110-4FBE-88A4-758324200943}" type="pres">
      <dgm:prSet presAssocID="{1D94C0D0-BFFC-40B3-8A13-4D6D7BE89CB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47B00002-6DFC-47D3-9817-7A154A873C43}" srcId="{834ADC18-1D26-4A5D-88D4-F53448B6B351}" destId="{08F01F6B-ED5F-4BC1-81C3-75F98974A453}" srcOrd="9" destOrd="0" parTransId="{8EF0284E-E24A-41CA-80B7-6B2FDCE3AE55}" sibTransId="{08B17F15-8024-4FCF-BBC9-5F822B96F7BC}"/>
    <dgm:cxn modelId="{A4200E02-5968-4817-934A-4FF197103A08}" type="presOf" srcId="{8627628B-8F9B-49A2-905B-E3301D4950CA}" destId="{CD980648-0C77-4EAE-93B3-FD889E97C567}" srcOrd="0" destOrd="4" presId="urn:microsoft.com/office/officeart/2005/8/layout/hList1"/>
    <dgm:cxn modelId="{2626700C-D747-479B-8EA3-E857210BB7C6}" type="presOf" srcId="{1D94C0D0-BFFC-40B3-8A13-4D6D7BE89CB9}" destId="{D2196E63-83C3-4DF6-897A-B60DFD161EA8}" srcOrd="0" destOrd="0" presId="urn:microsoft.com/office/officeart/2005/8/layout/hList1"/>
    <dgm:cxn modelId="{F2431A0E-1E40-412D-980D-A81DF791EA9F}" srcId="{834ADC18-1D26-4A5D-88D4-F53448B6B351}" destId="{546B8BE1-E048-4CBC-9A18-00E1A5831ED4}" srcOrd="1" destOrd="0" parTransId="{6AD46766-7DA7-48EE-B3D0-2C585B9B9F7F}" sibTransId="{BD36B5F1-15B3-4D57-B652-4CE451391530}"/>
    <dgm:cxn modelId="{CA349016-4DE8-4214-AD05-D4B6ABED7BA7}" type="presOf" srcId="{F3A45AF2-7E58-4F15-B3BC-7AF7C871F504}" destId="{EE8E8E30-9124-42C8-BF61-CAEDD13A5E08}" srcOrd="0" destOrd="7" presId="urn:microsoft.com/office/officeart/2005/8/layout/hList1"/>
    <dgm:cxn modelId="{9CA49A17-B1A6-40C4-98D5-90FDE427A585}" srcId="{834ADC18-1D26-4A5D-88D4-F53448B6B351}" destId="{AE5A3DE6-7F07-4263-BA97-2D4ADAB0887A}" srcOrd="6" destOrd="0" parTransId="{339C9CD4-9689-48AA-9C3E-DBB11D35ED83}" sibTransId="{6E685F72-90B8-4906-9775-74267C57D33F}"/>
    <dgm:cxn modelId="{5806D81B-88D1-4A57-A694-3AED685EFB31}" type="presOf" srcId="{D4E0F81E-B219-4E67-BE24-40F1B15A3DA8}" destId="{5F5FB370-A110-4FBE-88A4-758324200943}" srcOrd="0" destOrd="6" presId="urn:microsoft.com/office/officeart/2005/8/layout/hList1"/>
    <dgm:cxn modelId="{7363FE1B-03AC-4A07-88B2-9372C74D8B15}" type="presOf" srcId="{D21A067B-A5DC-451D-8F62-0C5057B2CFD0}" destId="{EE8E8E30-9124-42C8-BF61-CAEDD13A5E08}" srcOrd="0" destOrd="0" presId="urn:microsoft.com/office/officeart/2005/8/layout/hList1"/>
    <dgm:cxn modelId="{B3346D1E-940C-4C7C-8389-78C06619097A}" srcId="{1D94C0D0-BFFC-40B3-8A13-4D6D7BE89CB9}" destId="{B7F2F1AE-5A22-48AC-84E9-E0FEED968F4C}" srcOrd="2" destOrd="0" parTransId="{48283437-30AD-4E24-8CCB-9DBD603CD1FF}" sibTransId="{224496AD-4BED-4D34-BCEB-F2228F30E791}"/>
    <dgm:cxn modelId="{74D41C26-6E66-4536-B116-0F5E0914BB50}" type="presOf" srcId="{76F78B67-CCF0-4103-8B0E-97387623CA04}" destId="{CD980648-0C77-4EAE-93B3-FD889E97C567}" srcOrd="0" destOrd="2" presId="urn:microsoft.com/office/officeart/2005/8/layout/hList1"/>
    <dgm:cxn modelId="{D7E30B2B-5463-4BA8-AE10-C3130ECF271C}" type="presOf" srcId="{5FE4642F-D5F8-4495-8C46-D7D5BC48AC05}" destId="{640A080B-D14F-4B46-AFA5-3390D6DF6ED4}" srcOrd="0" destOrd="8" presId="urn:microsoft.com/office/officeart/2005/8/layout/hList1"/>
    <dgm:cxn modelId="{CE24792F-7A26-49E5-9E38-0F49CB3EA318}" srcId="{1D94C0D0-BFFC-40B3-8A13-4D6D7BE89CB9}" destId="{01A5B3A4-D785-4C62-8E82-17A9D5185F1B}" srcOrd="3" destOrd="0" parTransId="{3A10BAC2-4685-43EB-841A-BC0D1C3B55E3}" sibTransId="{68847AFC-9554-48F8-B8C2-E11BE48E3CF3}"/>
    <dgm:cxn modelId="{A6A37F2F-2BD3-464E-B983-B2EE3A4B96DF}" srcId="{5D132065-0ABA-4F24-8631-6C316045EDEF}" destId="{96BCA158-9A84-4985-943D-45CF81CA8B1B}" srcOrd="2" destOrd="0" parTransId="{99C886FE-6D1C-44CE-9D93-E1CFF0445DC2}" sibTransId="{950CDBFB-09E4-4BAB-A15E-1A30B8E9575B}"/>
    <dgm:cxn modelId="{7AC94036-9E0C-4BB4-B2C2-B32B17A7C2BE}" type="presOf" srcId="{D585CC09-1B4F-4C52-8D19-1A6644AEFAE1}" destId="{640A080B-D14F-4B46-AFA5-3390D6DF6ED4}" srcOrd="0" destOrd="7" presId="urn:microsoft.com/office/officeart/2005/8/layout/hList1"/>
    <dgm:cxn modelId="{AB00FB36-5D20-4784-8C01-20741E9FFECD}" srcId="{1D94C0D0-BFFC-40B3-8A13-4D6D7BE89CB9}" destId="{8002506E-8E5A-474E-86C1-538A9E2B30F3}" srcOrd="5" destOrd="0" parTransId="{06DDDA26-D524-4515-8015-6F57ED05E572}" sibTransId="{E648ECF5-8BB7-40DA-BD0A-29B1A253EA36}"/>
    <dgm:cxn modelId="{AA1F853A-3975-49D5-A111-146880FD4A52}" type="presOf" srcId="{4B4EB73E-AC83-4420-AD89-C9DAE642FAD4}" destId="{640A080B-D14F-4B46-AFA5-3390D6DF6ED4}" srcOrd="0" destOrd="4" presId="urn:microsoft.com/office/officeart/2005/8/layout/hList1"/>
    <dgm:cxn modelId="{5725C55F-7277-4BF2-9D00-E5D7807BD4E6}" srcId="{834ADC18-1D26-4A5D-88D4-F53448B6B351}" destId="{260F2139-8C9E-43FA-8CD5-F89C68EF38D5}" srcOrd="3" destOrd="0" parTransId="{BE00FE25-F081-429E-B0C2-CECCBF6423FD}" sibTransId="{418E42A9-3E51-4CAB-A1ED-122184D1272F}"/>
    <dgm:cxn modelId="{EB408760-3D34-4D40-B498-EA28E1D2B42C}" type="presOf" srcId="{5D132065-0ABA-4F24-8631-6C316045EDEF}" destId="{EE528778-97DC-4DE0-ACC2-4C438073B5ED}" srcOrd="0" destOrd="0" presId="urn:microsoft.com/office/officeart/2005/8/layout/hList1"/>
    <dgm:cxn modelId="{0D926361-D69B-4CEF-83E4-B7D7FF450885}" type="presOf" srcId="{8BAFB8E3-5F16-42C7-81AC-B127BE2E2EDF}" destId="{CD980648-0C77-4EAE-93B3-FD889E97C567}" srcOrd="0" destOrd="7" presId="urn:microsoft.com/office/officeart/2005/8/layout/hList1"/>
    <dgm:cxn modelId="{C1CAA341-ED4B-4E6A-8194-72A74C8FDAB2}" srcId="{5D132065-0ABA-4F24-8631-6C316045EDEF}" destId="{D1567D4B-47F1-451A-A90F-FA09D4B592CC}" srcOrd="3" destOrd="0" parTransId="{93A31F68-66A7-480D-BB07-CA8DCFCB5482}" sibTransId="{B0184A50-E3C3-47CE-AED9-A10C3349DEC4}"/>
    <dgm:cxn modelId="{D980EE61-B4E9-41C6-85DD-100524BF2408}" type="presOf" srcId="{49AC0EFB-1B25-463C-AAA2-C5C7C893485F}" destId="{640A080B-D14F-4B46-AFA5-3390D6DF6ED4}" srcOrd="0" destOrd="5" presId="urn:microsoft.com/office/officeart/2005/8/layout/hList1"/>
    <dgm:cxn modelId="{C599AB62-BEFA-4CBF-BCF1-CEE797822519}" type="presOf" srcId="{8F440F45-4DA4-4E8A-AA86-77EDDFE5D048}" destId="{CD980648-0C77-4EAE-93B3-FD889E97C567}" srcOrd="0" destOrd="6" presId="urn:microsoft.com/office/officeart/2005/8/layout/hList1"/>
    <dgm:cxn modelId="{D00F2264-9E8C-467F-AE4B-657DA6075477}" type="presOf" srcId="{0450B7BD-1EF9-425B-8D5A-453D90F5DBF8}" destId="{CD980648-0C77-4EAE-93B3-FD889E97C567}" srcOrd="0" destOrd="8" presId="urn:microsoft.com/office/officeart/2005/8/layout/hList1"/>
    <dgm:cxn modelId="{ABD85B65-E99D-4730-8511-C24DAAD453E1}" srcId="{1D94C0D0-BFFC-40B3-8A13-4D6D7BE89CB9}" destId="{44995F5F-7309-4FE1-99AB-BA14F991611E}" srcOrd="8" destOrd="0" parTransId="{A5CF4652-4B7B-47B4-B1CB-FFCC98432150}" sibTransId="{905D17E3-D04C-4DFF-8ADA-C532731F09DC}"/>
    <dgm:cxn modelId="{5F72A345-F4C0-4C9A-BB67-80AC668E826A}" srcId="{5D132065-0ABA-4F24-8631-6C316045EDEF}" destId="{6931D993-2464-4701-BCAD-0C6AC2692A3E}" srcOrd="9" destOrd="0" parTransId="{C05D873D-87D8-4D84-A5BF-FA605C7610B2}" sibTransId="{39C61FCA-494B-42E9-B437-09DA5B36E103}"/>
    <dgm:cxn modelId="{76619E46-8AEB-4323-A2CF-13E0320DD2D4}" srcId="{834ADC18-1D26-4A5D-88D4-F53448B6B351}" destId="{4B4EB73E-AC83-4420-AD89-C9DAE642FAD4}" srcOrd="4" destOrd="0" parTransId="{91A8F6ED-BFA6-4FC0-9B64-FA822DB1A1EC}" sibTransId="{F264A4F5-79F3-40D4-8D24-49F9BE2C81E4}"/>
    <dgm:cxn modelId="{33CB0A4A-9144-4807-816E-7CDCBE7350F7}" type="presOf" srcId="{B8B744A1-4991-44B4-82D7-35C2A335A55A}" destId="{5F5FB370-A110-4FBE-88A4-758324200943}" srcOrd="0" destOrd="7" presId="urn:microsoft.com/office/officeart/2005/8/layout/hList1"/>
    <dgm:cxn modelId="{022C4450-E429-4437-AC23-EB75BA9D4BFC}" srcId="{4703CCAA-C11F-471E-81B7-0E860359B250}" destId="{8F440F45-4DA4-4E8A-AA86-77EDDFE5D048}" srcOrd="6" destOrd="0" parTransId="{B84DF7A7-D839-48F1-903C-01E9A31FA5B7}" sibTransId="{22C1EA6C-A1F4-49C8-B5E8-B1019758EC0F}"/>
    <dgm:cxn modelId="{4C200A51-0911-41EC-A8D4-5D8EB16D39D1}" srcId="{834ADC18-1D26-4A5D-88D4-F53448B6B351}" destId="{49AC0EFB-1B25-463C-AAA2-C5C7C893485F}" srcOrd="5" destOrd="0" parTransId="{52804DC9-9692-42FF-AF91-1FB800B50400}" sibTransId="{92AC7668-4DB3-43D7-999A-2A6DA34B6A99}"/>
    <dgm:cxn modelId="{420D9671-4C90-4CB1-AC00-7D06CC7DF25A}" srcId="{1D94C0D0-BFFC-40B3-8A13-4D6D7BE89CB9}" destId="{B8B744A1-4991-44B4-82D7-35C2A335A55A}" srcOrd="7" destOrd="0" parTransId="{62630235-B093-4A46-9C52-690092BCD1AC}" sibTransId="{2938399A-2427-403E-A11D-0C68625CA29B}"/>
    <dgm:cxn modelId="{A4077772-B951-4C08-8409-B244D631FFBE}" srcId="{4703CCAA-C11F-471E-81B7-0E860359B250}" destId="{DF425873-F166-48D6-B68F-CBFCCB55A65C}" srcOrd="9" destOrd="0" parTransId="{52E962CE-9A1D-4443-B958-A53CEC5EF1A9}" sibTransId="{D6DDE0F1-64F4-4CF3-9B2E-A4CCFFE94D9F}"/>
    <dgm:cxn modelId="{B6278C54-0982-41CE-AC54-14DAA63B5C96}" type="presOf" srcId="{6931D993-2464-4701-BCAD-0C6AC2692A3E}" destId="{EE8E8E30-9124-42C8-BF61-CAEDD13A5E08}" srcOrd="0" destOrd="9" presId="urn:microsoft.com/office/officeart/2005/8/layout/hList1"/>
    <dgm:cxn modelId="{3E208477-368C-4DFB-895C-9B681E3388A6}" type="presOf" srcId="{4703CCAA-C11F-471E-81B7-0E860359B250}" destId="{64ADBC31-397F-4BD2-8AD9-964F661BA23B}" srcOrd="0" destOrd="0" presId="urn:microsoft.com/office/officeart/2005/8/layout/hList1"/>
    <dgm:cxn modelId="{C8B2C257-2F13-40FE-838E-7CBA7A8CC5C6}" type="presOf" srcId="{D1567D4B-47F1-451A-A90F-FA09D4B592CC}" destId="{EE8E8E30-9124-42C8-BF61-CAEDD13A5E08}" srcOrd="0" destOrd="3" presId="urn:microsoft.com/office/officeart/2005/8/layout/hList1"/>
    <dgm:cxn modelId="{FB5D4F58-36F6-4D22-AE36-EE329F24FAC9}" srcId="{834ADC18-1D26-4A5D-88D4-F53448B6B351}" destId="{D585CC09-1B4F-4C52-8D19-1A6644AEFAE1}" srcOrd="7" destOrd="0" parTransId="{CB0E5213-5FC1-49CD-A582-BE29B788D53D}" sibTransId="{8FF31298-1432-46D6-9FFE-22BF81DC91F3}"/>
    <dgm:cxn modelId="{6DD5C258-4A18-4AAF-8E1A-306EB1EAD241}" type="presOf" srcId="{0BD3D5CB-7D46-4782-86AB-D9E04B3EAA54}" destId="{CD980648-0C77-4EAE-93B3-FD889E97C567}" srcOrd="0" destOrd="5" presId="urn:microsoft.com/office/officeart/2005/8/layout/hList1"/>
    <dgm:cxn modelId="{09F84481-5F08-4746-815C-E5D7FB988F16}" srcId="{524B0A11-7D2E-44F1-A38D-86CB8CFE765D}" destId="{834ADC18-1D26-4A5D-88D4-F53448B6B351}" srcOrd="1" destOrd="0" parTransId="{66E1CF53-D451-43E9-B7C9-4ED217A6806C}" sibTransId="{899FC5B9-0342-4F57-8B2B-59D920966B5E}"/>
    <dgm:cxn modelId="{431A3584-D277-4114-A13E-9970ADAA1A24}" srcId="{5D132065-0ABA-4F24-8631-6C316045EDEF}" destId="{FAF6D960-E688-45E9-B0FC-94442198C374}" srcOrd="6" destOrd="0" parTransId="{2B2FEF50-CCCC-4A6F-9A38-2838D7DF5D18}" sibTransId="{E52B26D6-742A-4B19-8709-59E7C75F2767}"/>
    <dgm:cxn modelId="{269DEB88-FF98-40C9-9000-6A68E632C0EE}" srcId="{4703CCAA-C11F-471E-81B7-0E860359B250}" destId="{A0690F6E-9AFE-4010-979F-027FB6D317A7}" srcOrd="0" destOrd="0" parTransId="{26758513-154A-451D-BB58-91516D8771F5}" sibTransId="{7536A186-68A5-4162-B442-ABEA835F7FBF}"/>
    <dgm:cxn modelId="{E503E18A-D268-4D3A-96BD-0E85D0B92508}" srcId="{5D132065-0ABA-4F24-8631-6C316045EDEF}" destId="{99C1A91C-EC3C-487E-880C-21AA44B6AEBF}" srcOrd="10" destOrd="0" parTransId="{A12F1521-5903-49C7-8E81-AFB788D190BA}" sibTransId="{1D565DF5-197F-4234-A7E6-3D8599545D1B}"/>
    <dgm:cxn modelId="{877BE28C-6E64-4EDC-9934-EC61DCD974FC}" type="presOf" srcId="{A8A5B219-CF00-49A1-9849-D7690E8E7FFA}" destId="{EE8E8E30-9124-42C8-BF61-CAEDD13A5E08}" srcOrd="0" destOrd="8" presId="urn:microsoft.com/office/officeart/2005/8/layout/hList1"/>
    <dgm:cxn modelId="{E53BB68D-534D-4714-81BD-8F2460B2E28E}" srcId="{4703CCAA-C11F-471E-81B7-0E860359B250}" destId="{8BAFB8E3-5F16-42C7-81AC-B127BE2E2EDF}" srcOrd="7" destOrd="0" parTransId="{5E26E259-FC73-4CC2-B4BB-5803D5BA3CD1}" sibTransId="{B9EA8947-768B-444C-BEB0-7126C0BFA3DA}"/>
    <dgm:cxn modelId="{CD9C3590-591D-478E-8384-1DBA88F27641}" type="presOf" srcId="{99C1A91C-EC3C-487E-880C-21AA44B6AEBF}" destId="{EE8E8E30-9124-42C8-BF61-CAEDD13A5E08}" srcOrd="0" destOrd="10" presId="urn:microsoft.com/office/officeart/2005/8/layout/hList1"/>
    <dgm:cxn modelId="{6948C391-C4DD-4C4D-A868-6FA40449B15C}" type="presOf" srcId="{5792DE73-72C4-4B27-9242-F81BEAD90E32}" destId="{5F5FB370-A110-4FBE-88A4-758324200943}" srcOrd="0" destOrd="4" presId="urn:microsoft.com/office/officeart/2005/8/layout/hList1"/>
    <dgm:cxn modelId="{F03C7193-D69A-4BCF-9C64-0C4B59FA1427}" srcId="{4703CCAA-C11F-471E-81B7-0E860359B250}" destId="{8627628B-8F9B-49A2-905B-E3301D4950CA}" srcOrd="4" destOrd="0" parTransId="{29F2D3D0-B078-4DE5-B5DF-9F076FF03A72}" sibTransId="{EB90264A-5D28-4663-AA0F-CA056CC13D9B}"/>
    <dgm:cxn modelId="{CEB17296-76EE-4D3E-9D0D-E83D789B8366}" type="presOf" srcId="{CD9E7EF3-9F4D-4254-BE1A-0DA0AA6ACCEC}" destId="{CD980648-0C77-4EAE-93B3-FD889E97C567}" srcOrd="0" destOrd="3" presId="urn:microsoft.com/office/officeart/2005/8/layout/hList1"/>
    <dgm:cxn modelId="{C5908196-390B-4943-9729-836C1B028C08}" type="presOf" srcId="{08F01F6B-ED5F-4BC1-81C3-75F98974A453}" destId="{640A080B-D14F-4B46-AFA5-3390D6DF6ED4}" srcOrd="0" destOrd="9" presId="urn:microsoft.com/office/officeart/2005/8/layout/hList1"/>
    <dgm:cxn modelId="{DDE39996-3AD5-40AC-B911-99A611F91C62}" type="presOf" srcId="{A0690F6E-9AFE-4010-979F-027FB6D317A7}" destId="{CD980648-0C77-4EAE-93B3-FD889E97C567}" srcOrd="0" destOrd="0" presId="urn:microsoft.com/office/officeart/2005/8/layout/hList1"/>
    <dgm:cxn modelId="{4D56E29A-3634-4EA6-A190-019E6843C076}" srcId="{4703CCAA-C11F-471E-81B7-0E860359B250}" destId="{0450B7BD-1EF9-425B-8D5A-453D90F5DBF8}" srcOrd="8" destOrd="0" parTransId="{DEBF9CC7-A929-46DC-82A6-C6A98C77168C}" sibTransId="{1A543FD2-E3FA-4B1F-ADCC-0744F595400B}"/>
    <dgm:cxn modelId="{DA01049E-2B5E-4531-AAE6-0F249C1B2F37}" srcId="{524B0A11-7D2E-44F1-A38D-86CB8CFE765D}" destId="{4703CCAA-C11F-471E-81B7-0E860359B250}" srcOrd="0" destOrd="0" parTransId="{B665625D-6BDE-4AAB-977B-8871D1B3DBAC}" sibTransId="{A73E7E85-A918-4510-8D40-224E613084C7}"/>
    <dgm:cxn modelId="{6FC50EA0-E6D7-4542-813B-A2BFF56E998F}" type="presOf" srcId="{546B8BE1-E048-4CBC-9A18-00E1A5831ED4}" destId="{640A080B-D14F-4B46-AFA5-3390D6DF6ED4}" srcOrd="0" destOrd="1" presId="urn:microsoft.com/office/officeart/2005/8/layout/hList1"/>
    <dgm:cxn modelId="{3B4147A5-BA00-4282-8B42-37C5866A87E1}" type="presOf" srcId="{1C04DFC4-D95A-43D4-A6BE-1992B01CF1C1}" destId="{EE8E8E30-9124-42C8-BF61-CAEDD13A5E08}" srcOrd="0" destOrd="4" presId="urn:microsoft.com/office/officeart/2005/8/layout/hList1"/>
    <dgm:cxn modelId="{842A85A5-14B0-47B1-91F1-D47F44152265}" srcId="{1D94C0D0-BFFC-40B3-8A13-4D6D7BE89CB9}" destId="{D4E0F81E-B219-4E67-BE24-40F1B15A3DA8}" srcOrd="6" destOrd="0" parTransId="{43CFE1E0-F1CA-4ED7-950D-4D4231D253E2}" sibTransId="{0C54FA47-879D-42F6-BB7C-CA4E7404AD2A}"/>
    <dgm:cxn modelId="{296A66A6-5EDE-4378-AE89-E6D423A64D28}" srcId="{1D94C0D0-BFFC-40B3-8A13-4D6D7BE89CB9}" destId="{3B1C8113-E289-4173-A959-887EF31462AE}" srcOrd="1" destOrd="0" parTransId="{65ABE22F-FF0D-4E37-93BC-EE7F2C4426D3}" sibTransId="{732F73CC-03A9-4D85-97FA-2D754EF95091}"/>
    <dgm:cxn modelId="{78D7E4A6-CF48-4AC1-91E0-0BB32E60820F}" type="presOf" srcId="{FAF6D960-E688-45E9-B0FC-94442198C374}" destId="{EE8E8E30-9124-42C8-BF61-CAEDD13A5E08}" srcOrd="0" destOrd="6" presId="urn:microsoft.com/office/officeart/2005/8/layout/hList1"/>
    <dgm:cxn modelId="{AB1BECA8-C34D-4878-888D-88D734D6B1CF}" type="presOf" srcId="{01A5B3A4-D785-4C62-8E82-17A9D5185F1B}" destId="{5F5FB370-A110-4FBE-88A4-758324200943}" srcOrd="0" destOrd="3" presId="urn:microsoft.com/office/officeart/2005/8/layout/hList1"/>
    <dgm:cxn modelId="{7731F6A9-4B9E-4047-B1C7-08AE1FA436F7}" type="presOf" srcId="{B7F2F1AE-5A22-48AC-84E9-E0FEED968F4C}" destId="{5F5FB370-A110-4FBE-88A4-758324200943}" srcOrd="0" destOrd="2" presId="urn:microsoft.com/office/officeart/2005/8/layout/hList1"/>
    <dgm:cxn modelId="{9DEFC0AF-7DD3-45C4-B789-B68E130855F2}" srcId="{4703CCAA-C11F-471E-81B7-0E860359B250}" destId="{0BD3D5CB-7D46-4782-86AB-D9E04B3EAA54}" srcOrd="5" destOrd="0" parTransId="{61C86BBB-A3DB-4C04-BA86-459A94EA2E0C}" sibTransId="{7536CF77-3BAF-4472-BAD3-60D48C725DFB}"/>
    <dgm:cxn modelId="{8EA863B1-8EE2-4057-9BFC-AAEE9EE0F800}" type="presOf" srcId="{834ADC18-1D26-4A5D-88D4-F53448B6B351}" destId="{593760CA-96F0-467F-94DA-AD39B040CD63}" srcOrd="0" destOrd="0" presId="urn:microsoft.com/office/officeart/2005/8/layout/hList1"/>
    <dgm:cxn modelId="{C0CF45B2-753D-4EA5-8FB4-88BE5213F65B}" type="presOf" srcId="{8002506E-8E5A-474E-86C1-538A9E2B30F3}" destId="{5F5FB370-A110-4FBE-88A4-758324200943}" srcOrd="0" destOrd="5" presId="urn:microsoft.com/office/officeart/2005/8/layout/hList1"/>
    <dgm:cxn modelId="{E096C0B5-9D62-46FB-9E0F-E381E03B7AE1}" srcId="{4703CCAA-C11F-471E-81B7-0E860359B250}" destId="{CD9E7EF3-9F4D-4254-BE1A-0DA0AA6ACCEC}" srcOrd="3" destOrd="0" parTransId="{F9900995-4965-4C6A-8E32-8FF87DAB059F}" sibTransId="{645C4FDB-4D23-442A-AACF-0468960B52CA}"/>
    <dgm:cxn modelId="{F2D7A0B7-3873-405D-8960-9B9B7260029B}" srcId="{834ADC18-1D26-4A5D-88D4-F53448B6B351}" destId="{5FE4642F-D5F8-4495-8C46-D7D5BC48AC05}" srcOrd="8" destOrd="0" parTransId="{47128F6A-5E87-420E-B85A-044E3B252728}" sibTransId="{B0BC7138-1D83-40B2-9749-9926D286BCF5}"/>
    <dgm:cxn modelId="{9A3152B9-E4A2-4604-8298-1AD66DD52C12}" type="presOf" srcId="{DDE265D5-0D20-4BB2-B6FE-A08EFC0066BA}" destId="{640A080B-D14F-4B46-AFA5-3390D6DF6ED4}" srcOrd="0" destOrd="2" presId="urn:microsoft.com/office/officeart/2005/8/layout/hList1"/>
    <dgm:cxn modelId="{4D4C75B9-6C2E-40D3-A696-6B25258022E0}" srcId="{4703CCAA-C11F-471E-81B7-0E860359B250}" destId="{76F78B67-CCF0-4103-8B0E-97387623CA04}" srcOrd="2" destOrd="0" parTransId="{1FD459AD-2E69-4E12-8467-0DAAD353D640}" sibTransId="{22CDD409-2C2C-42E6-B358-8FC29DD60DC9}"/>
    <dgm:cxn modelId="{0EFFEDBB-C11B-4591-9EA0-B30BE7A2816E}" srcId="{4703CCAA-C11F-471E-81B7-0E860359B250}" destId="{662E0DE0-BA5E-42EB-AE37-CC9D1F67AF37}" srcOrd="1" destOrd="0" parTransId="{0057A944-840F-45BB-8423-702D642C1B1B}" sibTransId="{0C407700-FE10-4CA8-86D4-EE04D083D152}"/>
    <dgm:cxn modelId="{8F90F8C3-DD17-4C6A-8C7F-6B7441A96610}" type="presOf" srcId="{524B0A11-7D2E-44F1-A38D-86CB8CFE765D}" destId="{D35EAD63-815C-41EE-80C1-26F2B05988E5}" srcOrd="0" destOrd="0" presId="urn:microsoft.com/office/officeart/2005/8/layout/hList1"/>
    <dgm:cxn modelId="{78184CC4-8BFE-4AB5-A797-F7529C4F0B0C}" srcId="{5D132065-0ABA-4F24-8631-6C316045EDEF}" destId="{B7E96A81-AC3C-4D64-945D-AB5015560027}" srcOrd="5" destOrd="0" parTransId="{9A6E6D85-A286-4A29-9ACC-366E42A1D1D1}" sibTransId="{2656D15F-16D9-4C9C-B85B-05F82B6C5ACA}"/>
    <dgm:cxn modelId="{B0570EC5-9EEC-40EF-AD90-9BDDE9A3652A}" srcId="{5D132065-0ABA-4F24-8631-6C316045EDEF}" destId="{16A95A1F-017A-4297-9A5C-BB0D7757D6C1}" srcOrd="1" destOrd="0" parTransId="{E06E1E72-6712-470F-9C59-5287D78FA3D9}" sibTransId="{BC2BBEE0-BC65-4A06-AB13-6A95B5D93F34}"/>
    <dgm:cxn modelId="{E8400DCB-B42C-4F3D-B204-9BC8C91F8F83}" type="presOf" srcId="{A79DBB46-0E6F-4712-89D4-ABD297DAA2C4}" destId="{5F5FB370-A110-4FBE-88A4-758324200943}" srcOrd="0" destOrd="0" presId="urn:microsoft.com/office/officeart/2005/8/layout/hList1"/>
    <dgm:cxn modelId="{BA8F9CCB-1F90-415C-9B5F-C3383F060042}" type="presOf" srcId="{16A95A1F-017A-4297-9A5C-BB0D7757D6C1}" destId="{EE8E8E30-9124-42C8-BF61-CAEDD13A5E08}" srcOrd="0" destOrd="1" presId="urn:microsoft.com/office/officeart/2005/8/layout/hList1"/>
    <dgm:cxn modelId="{E07680CD-CD06-428A-B9A5-AE99FA30CB7A}" srcId="{834ADC18-1D26-4A5D-88D4-F53448B6B351}" destId="{D6317205-9425-4CA4-8401-3AF0BA991DF5}" srcOrd="0" destOrd="0" parTransId="{B0B633D7-EE53-43EF-A70C-6796A439196E}" sibTransId="{47E8965B-FE8B-431D-AF91-2707B84CEE9F}"/>
    <dgm:cxn modelId="{8F3F5CD4-B8D7-42BA-B64B-402A02FFC03D}" srcId="{5D132065-0ABA-4F24-8631-6C316045EDEF}" destId="{F3A45AF2-7E58-4F15-B3BC-7AF7C871F504}" srcOrd="7" destOrd="0" parTransId="{83803106-B0EE-43EF-A65B-37C1EBB91E78}" sibTransId="{27B3F228-B6A2-40C5-8034-8E4B64C7B79E}"/>
    <dgm:cxn modelId="{1F0A40D5-FCA3-4973-8FFB-4125F0E18766}" srcId="{5D132065-0ABA-4F24-8631-6C316045EDEF}" destId="{1C04DFC4-D95A-43D4-A6BE-1992B01CF1C1}" srcOrd="4" destOrd="0" parTransId="{822BCD92-B9D1-4E3F-A87F-8B3174972F22}" sibTransId="{78236B99-1318-48E6-AF6E-314CF154B273}"/>
    <dgm:cxn modelId="{CF6327D7-9458-415D-B8B5-05B8997C2745}" type="presOf" srcId="{3B1C8113-E289-4173-A959-887EF31462AE}" destId="{5F5FB370-A110-4FBE-88A4-758324200943}" srcOrd="0" destOrd="1" presId="urn:microsoft.com/office/officeart/2005/8/layout/hList1"/>
    <dgm:cxn modelId="{7F666FDA-CF7C-4EE3-A3DC-A37B2F7C04BA}" srcId="{834ADC18-1D26-4A5D-88D4-F53448B6B351}" destId="{DDE265D5-0D20-4BB2-B6FE-A08EFC0066BA}" srcOrd="2" destOrd="0" parTransId="{A346B495-2582-4249-B4BD-9D31D50DBF06}" sibTransId="{F1F8B09B-196C-496E-872C-C46ED839CC69}"/>
    <dgm:cxn modelId="{69DF7FE4-D145-4CF4-8981-44E8C65BC9C2}" type="presOf" srcId="{B7E96A81-AC3C-4D64-945D-AB5015560027}" destId="{EE8E8E30-9124-42C8-BF61-CAEDD13A5E08}" srcOrd="0" destOrd="5" presId="urn:microsoft.com/office/officeart/2005/8/layout/hList1"/>
    <dgm:cxn modelId="{DFC6AAE5-49DD-4A4F-BABE-E4A4A8C37DC0}" srcId="{5D132065-0ABA-4F24-8631-6C316045EDEF}" destId="{D21A067B-A5DC-451D-8F62-0C5057B2CFD0}" srcOrd="0" destOrd="0" parTransId="{9A64771E-50E2-43B5-8512-62087991A7A9}" sibTransId="{E98494D7-FE19-4421-9494-796369AB2ACE}"/>
    <dgm:cxn modelId="{4AFE9EE7-AA5C-4AD3-A310-4EAE6044B773}" type="presOf" srcId="{DF425873-F166-48D6-B68F-CBFCCB55A65C}" destId="{CD980648-0C77-4EAE-93B3-FD889E97C567}" srcOrd="0" destOrd="9" presId="urn:microsoft.com/office/officeart/2005/8/layout/hList1"/>
    <dgm:cxn modelId="{FA5D59E8-0DC2-48DB-BB2A-1022420EC1C3}" srcId="{5D132065-0ABA-4F24-8631-6C316045EDEF}" destId="{A8A5B219-CF00-49A1-9849-D7690E8E7FFA}" srcOrd="8" destOrd="0" parTransId="{F098F57E-FC1E-4CE0-9FC4-EBBC4F00AC11}" sibTransId="{FDDBE2ED-D9D7-49D9-8968-6E82CA5401DA}"/>
    <dgm:cxn modelId="{5F819BEA-46AB-4CFE-BD25-0379A29F4D50}" srcId="{524B0A11-7D2E-44F1-A38D-86CB8CFE765D}" destId="{1D94C0D0-BFFC-40B3-8A13-4D6D7BE89CB9}" srcOrd="3" destOrd="0" parTransId="{AE44C017-B04E-4639-8B34-90CC5B12062D}" sibTransId="{B47E889A-502A-44B2-9BEE-7C8FD69FBCCF}"/>
    <dgm:cxn modelId="{B318BEEA-21A0-4058-82B9-0245EA3658A8}" srcId="{524B0A11-7D2E-44F1-A38D-86CB8CFE765D}" destId="{5D132065-0ABA-4F24-8631-6C316045EDEF}" srcOrd="2" destOrd="0" parTransId="{CEAEAA1B-CC19-451A-9FEE-C5864EAA4C7B}" sibTransId="{26BE9239-D025-4322-A102-36D5CC911E91}"/>
    <dgm:cxn modelId="{6BFE8FEB-BFF1-44D1-812F-1B3009299581}" type="presOf" srcId="{260F2139-8C9E-43FA-8CD5-F89C68EF38D5}" destId="{640A080B-D14F-4B46-AFA5-3390D6DF6ED4}" srcOrd="0" destOrd="3" presId="urn:microsoft.com/office/officeart/2005/8/layout/hList1"/>
    <dgm:cxn modelId="{EAF24BF2-9939-4428-A5E9-4F01935E0D7C}" type="presOf" srcId="{662E0DE0-BA5E-42EB-AE37-CC9D1F67AF37}" destId="{CD980648-0C77-4EAE-93B3-FD889E97C567}" srcOrd="0" destOrd="1" presId="urn:microsoft.com/office/officeart/2005/8/layout/hList1"/>
    <dgm:cxn modelId="{76B4F5F2-A8AC-4C0B-A53F-53FA3608DB73}" type="presOf" srcId="{44995F5F-7309-4FE1-99AB-BA14F991611E}" destId="{5F5FB370-A110-4FBE-88A4-758324200943}" srcOrd="0" destOrd="8" presId="urn:microsoft.com/office/officeart/2005/8/layout/hList1"/>
    <dgm:cxn modelId="{0C3E03F4-C14B-4CBB-99E8-0016ED64A33D}" type="presOf" srcId="{96BCA158-9A84-4985-943D-45CF81CA8B1B}" destId="{EE8E8E30-9124-42C8-BF61-CAEDD13A5E08}" srcOrd="0" destOrd="2" presId="urn:microsoft.com/office/officeart/2005/8/layout/hList1"/>
    <dgm:cxn modelId="{2B1B1AF4-214D-4068-9115-6C7B8E9E81D4}" type="presOf" srcId="{AE5A3DE6-7F07-4263-BA97-2D4ADAB0887A}" destId="{640A080B-D14F-4B46-AFA5-3390D6DF6ED4}" srcOrd="0" destOrd="6" presId="urn:microsoft.com/office/officeart/2005/8/layout/hList1"/>
    <dgm:cxn modelId="{ED3AF6F5-0D9E-4318-B882-8DF923BB2AD7}" srcId="{1D94C0D0-BFFC-40B3-8A13-4D6D7BE89CB9}" destId="{A79DBB46-0E6F-4712-89D4-ABD297DAA2C4}" srcOrd="0" destOrd="0" parTransId="{15724B5B-AC55-4AFC-8C3C-9A43ADFABA49}" sibTransId="{00F82C3C-DB81-4F25-BFA3-47B462C865C6}"/>
    <dgm:cxn modelId="{D99694F9-D68C-4BD4-8831-FCD02AEEFC5F}" srcId="{1D94C0D0-BFFC-40B3-8A13-4D6D7BE89CB9}" destId="{5792DE73-72C4-4B27-9242-F81BEAD90E32}" srcOrd="4" destOrd="0" parTransId="{27139C57-A666-43A8-AE6A-E0D658B33D5D}" sibTransId="{7ABF57DB-8C7D-4C7A-8A80-0A8C16FCF9B7}"/>
    <dgm:cxn modelId="{5C18B8FF-3BE0-454A-ACAF-9C3532B96EE2}" type="presOf" srcId="{D6317205-9425-4CA4-8401-3AF0BA991DF5}" destId="{640A080B-D14F-4B46-AFA5-3390D6DF6ED4}" srcOrd="0" destOrd="0" presId="urn:microsoft.com/office/officeart/2005/8/layout/hList1"/>
    <dgm:cxn modelId="{B4AEBF32-07CE-4064-B909-44AEC78E25FA}" type="presParOf" srcId="{D35EAD63-815C-41EE-80C1-26F2B05988E5}" destId="{5CF6F270-7420-4E01-A27A-72F5C8BD0CE3}" srcOrd="0" destOrd="0" presId="urn:microsoft.com/office/officeart/2005/8/layout/hList1"/>
    <dgm:cxn modelId="{968ED9FF-E5B1-4315-B5B2-9B16EF0A91BE}" type="presParOf" srcId="{5CF6F270-7420-4E01-A27A-72F5C8BD0CE3}" destId="{64ADBC31-397F-4BD2-8AD9-964F661BA23B}" srcOrd="0" destOrd="0" presId="urn:microsoft.com/office/officeart/2005/8/layout/hList1"/>
    <dgm:cxn modelId="{CAF6FBF3-2BA8-4068-B563-622E9364BA26}" type="presParOf" srcId="{5CF6F270-7420-4E01-A27A-72F5C8BD0CE3}" destId="{CD980648-0C77-4EAE-93B3-FD889E97C567}" srcOrd="1" destOrd="0" presId="urn:microsoft.com/office/officeart/2005/8/layout/hList1"/>
    <dgm:cxn modelId="{90E5DA40-70E9-4997-965F-79AAC3E369BB}" type="presParOf" srcId="{D35EAD63-815C-41EE-80C1-26F2B05988E5}" destId="{74A78C12-81ED-47B5-9975-056D033A90C3}" srcOrd="1" destOrd="0" presId="urn:microsoft.com/office/officeart/2005/8/layout/hList1"/>
    <dgm:cxn modelId="{B1F9AF3F-CBBF-49A8-86CB-AF7A833B1724}" type="presParOf" srcId="{D35EAD63-815C-41EE-80C1-26F2B05988E5}" destId="{445AF8D0-4A69-4F24-8444-5A751C8FE550}" srcOrd="2" destOrd="0" presId="urn:microsoft.com/office/officeart/2005/8/layout/hList1"/>
    <dgm:cxn modelId="{FEFE55A6-3A92-4B7D-96B6-01DF5748D70E}" type="presParOf" srcId="{445AF8D0-4A69-4F24-8444-5A751C8FE550}" destId="{593760CA-96F0-467F-94DA-AD39B040CD63}" srcOrd="0" destOrd="0" presId="urn:microsoft.com/office/officeart/2005/8/layout/hList1"/>
    <dgm:cxn modelId="{A9E32CC0-ED14-49B6-AAF2-4EAC1AF2C2BA}" type="presParOf" srcId="{445AF8D0-4A69-4F24-8444-5A751C8FE550}" destId="{640A080B-D14F-4B46-AFA5-3390D6DF6ED4}" srcOrd="1" destOrd="0" presId="urn:microsoft.com/office/officeart/2005/8/layout/hList1"/>
    <dgm:cxn modelId="{34BF5CFC-7D4F-4DCE-882B-27C30B7C9475}" type="presParOf" srcId="{D35EAD63-815C-41EE-80C1-26F2B05988E5}" destId="{25D8FE6E-CD30-4A9E-9D90-6435D8B0D643}" srcOrd="3" destOrd="0" presId="urn:microsoft.com/office/officeart/2005/8/layout/hList1"/>
    <dgm:cxn modelId="{9AD3B6CE-570C-4767-8A98-A5B59DF400D0}" type="presParOf" srcId="{D35EAD63-815C-41EE-80C1-26F2B05988E5}" destId="{368E9AF0-E643-43D0-B7D8-C7B0A78A2352}" srcOrd="4" destOrd="0" presId="urn:microsoft.com/office/officeart/2005/8/layout/hList1"/>
    <dgm:cxn modelId="{517A7391-34D8-4243-83BD-19DDD70CB6D4}" type="presParOf" srcId="{368E9AF0-E643-43D0-B7D8-C7B0A78A2352}" destId="{EE528778-97DC-4DE0-ACC2-4C438073B5ED}" srcOrd="0" destOrd="0" presId="urn:microsoft.com/office/officeart/2005/8/layout/hList1"/>
    <dgm:cxn modelId="{03685D3D-1D4A-4C9E-B321-0E59CCF2BC54}" type="presParOf" srcId="{368E9AF0-E643-43D0-B7D8-C7B0A78A2352}" destId="{EE8E8E30-9124-42C8-BF61-CAEDD13A5E08}" srcOrd="1" destOrd="0" presId="urn:microsoft.com/office/officeart/2005/8/layout/hList1"/>
    <dgm:cxn modelId="{4C352D51-188B-492F-8EBB-F775FF821FDC}" type="presParOf" srcId="{D35EAD63-815C-41EE-80C1-26F2B05988E5}" destId="{F42D0622-47B5-4BC3-AB20-8D6A8A6375BD}" srcOrd="5" destOrd="0" presId="urn:microsoft.com/office/officeart/2005/8/layout/hList1"/>
    <dgm:cxn modelId="{2A21D2A4-20F2-45D9-A78A-B834C187EFB1}" type="presParOf" srcId="{D35EAD63-815C-41EE-80C1-26F2B05988E5}" destId="{19F0D859-5889-46F4-89C2-182E4755E666}" srcOrd="6" destOrd="0" presId="urn:microsoft.com/office/officeart/2005/8/layout/hList1"/>
    <dgm:cxn modelId="{8D955356-58FD-4C75-8E0C-141E630FAF5B}" type="presParOf" srcId="{19F0D859-5889-46F4-89C2-182E4755E666}" destId="{D2196E63-83C3-4DF6-897A-B60DFD161EA8}" srcOrd="0" destOrd="0" presId="urn:microsoft.com/office/officeart/2005/8/layout/hList1"/>
    <dgm:cxn modelId="{930E00D6-7E1A-4F46-BD80-4B1C531008E3}" type="presParOf" srcId="{19F0D859-5889-46F4-89C2-182E4755E666}" destId="{5F5FB370-A110-4FBE-88A4-7583242009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59C70A-B121-4ACB-B202-BCB79592ED41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D28561D-E5AE-4B04-99CD-A0001B4AA496}">
      <dgm:prSet phldrT="[Текст]"/>
      <dgm:spPr/>
      <dgm:t>
        <a:bodyPr/>
        <a:lstStyle/>
        <a:p>
          <a:r>
            <a:rPr lang="ky-KG" b="1" i="0" dirty="0"/>
            <a:t>Признаки государства:</a:t>
          </a:r>
          <a:endParaRPr lang="ru-RU" b="1" i="0" dirty="0"/>
        </a:p>
      </dgm:t>
    </dgm:pt>
    <dgm:pt modelId="{F865E0AF-7482-41E2-BAFE-14F4E19D7DC4}" type="parTrans" cxnId="{0CB1644F-C4E4-4CF4-9A75-741BE46D9100}">
      <dgm:prSet/>
      <dgm:spPr/>
      <dgm:t>
        <a:bodyPr/>
        <a:lstStyle/>
        <a:p>
          <a:endParaRPr lang="ru-RU" i="0"/>
        </a:p>
      </dgm:t>
    </dgm:pt>
    <dgm:pt modelId="{037065DE-AF0D-431F-93B3-EC327F467587}" type="sibTrans" cxnId="{0CB1644F-C4E4-4CF4-9A75-741BE46D9100}">
      <dgm:prSet/>
      <dgm:spPr/>
      <dgm:t>
        <a:bodyPr/>
        <a:lstStyle/>
        <a:p>
          <a:endParaRPr lang="ru-RU" i="0"/>
        </a:p>
      </dgm:t>
    </dgm:pt>
    <dgm:pt modelId="{E9E5A725-AE96-469E-90FB-69C8617671ED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ky-KG" i="0" dirty="0"/>
            <a:t>наличие публичной политической власти со специальным аппаратом управления и принуждения; </a:t>
          </a:r>
          <a:endParaRPr lang="ru-RU" i="0" dirty="0"/>
        </a:p>
      </dgm:t>
    </dgm:pt>
    <dgm:pt modelId="{DFD4BED7-BFF9-4C6E-AFF3-6C49BFBE889E}" type="parTrans" cxnId="{096D5607-9200-4186-92AE-FEEF82E006C4}">
      <dgm:prSet/>
      <dgm:spPr/>
      <dgm:t>
        <a:bodyPr/>
        <a:lstStyle/>
        <a:p>
          <a:endParaRPr lang="ru-RU" i="0"/>
        </a:p>
      </dgm:t>
    </dgm:pt>
    <dgm:pt modelId="{5E325982-14B9-4645-9FD6-C9D21AD64FE6}" type="sibTrans" cxnId="{096D5607-9200-4186-92AE-FEEF82E006C4}">
      <dgm:prSet/>
      <dgm:spPr/>
      <dgm:t>
        <a:bodyPr/>
        <a:lstStyle/>
        <a:p>
          <a:endParaRPr lang="ru-RU" i="0"/>
        </a:p>
      </dgm:t>
    </dgm:pt>
    <dgm:pt modelId="{8EDA9B13-E90B-49C1-B497-FFCDB5516150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ky-KG" i="0" dirty="0"/>
            <a:t>государственный суверенитет; </a:t>
          </a:r>
          <a:endParaRPr lang="ru-RU" i="0" dirty="0"/>
        </a:p>
      </dgm:t>
    </dgm:pt>
    <dgm:pt modelId="{D0C7830E-6E9B-43DD-843E-C07E8C63EF71}" type="parTrans" cxnId="{9FC4C1AF-7157-4695-B52F-256EBE2461C9}">
      <dgm:prSet/>
      <dgm:spPr/>
      <dgm:t>
        <a:bodyPr/>
        <a:lstStyle/>
        <a:p>
          <a:endParaRPr lang="ru-RU" i="0"/>
        </a:p>
      </dgm:t>
    </dgm:pt>
    <dgm:pt modelId="{786E6438-14A9-45A0-AB76-EE85F004AA4B}" type="sibTrans" cxnId="{9FC4C1AF-7157-4695-B52F-256EBE2461C9}">
      <dgm:prSet/>
      <dgm:spPr/>
      <dgm:t>
        <a:bodyPr/>
        <a:lstStyle/>
        <a:p>
          <a:endParaRPr lang="ru-RU" i="0"/>
        </a:p>
      </dgm:t>
    </dgm:pt>
    <dgm:pt modelId="{FD0C950D-A689-41B7-B926-20235E140456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ky-KG" i="0" dirty="0"/>
            <a:t>всеобъемлющий, общеобязательный характер актов государства; </a:t>
          </a:r>
          <a:endParaRPr lang="ru-RU" i="0" dirty="0"/>
        </a:p>
      </dgm:t>
    </dgm:pt>
    <dgm:pt modelId="{A4483019-4024-477A-9CB9-F8741612AE8B}" type="parTrans" cxnId="{48369CD2-BCE7-43C0-BAAF-8CF8802F389A}">
      <dgm:prSet/>
      <dgm:spPr/>
      <dgm:t>
        <a:bodyPr/>
        <a:lstStyle/>
        <a:p>
          <a:endParaRPr lang="ru-RU" i="0"/>
        </a:p>
      </dgm:t>
    </dgm:pt>
    <dgm:pt modelId="{4F27382E-DB05-4918-9968-6C89A72FC402}" type="sibTrans" cxnId="{48369CD2-BCE7-43C0-BAAF-8CF8802F389A}">
      <dgm:prSet/>
      <dgm:spPr/>
      <dgm:t>
        <a:bodyPr/>
        <a:lstStyle/>
        <a:p>
          <a:endParaRPr lang="ru-RU" i="0"/>
        </a:p>
      </dgm:t>
    </dgm:pt>
    <dgm:pt modelId="{26F3FB98-6B4D-4AAF-AA00-AD781ED15431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ky-KG" i="0" dirty="0"/>
            <a:t>наличие государственной казны (бюджета) на содержание государственного аппарата и нужд государства.</a:t>
          </a:r>
          <a:endParaRPr lang="ru-RU" i="0" dirty="0"/>
        </a:p>
      </dgm:t>
    </dgm:pt>
    <dgm:pt modelId="{944D7B7E-DA80-43C5-843F-7D98FC0FD3E8}" type="parTrans" cxnId="{419F8486-F1E2-4FB9-B714-21DF747F1ED9}">
      <dgm:prSet/>
      <dgm:spPr/>
      <dgm:t>
        <a:bodyPr/>
        <a:lstStyle/>
        <a:p>
          <a:endParaRPr lang="ru-RU" i="0"/>
        </a:p>
      </dgm:t>
    </dgm:pt>
    <dgm:pt modelId="{A757BFDE-20C2-4F26-9112-9E2B5969FA68}" type="sibTrans" cxnId="{419F8486-F1E2-4FB9-B714-21DF747F1ED9}">
      <dgm:prSet/>
      <dgm:spPr/>
      <dgm:t>
        <a:bodyPr/>
        <a:lstStyle/>
        <a:p>
          <a:endParaRPr lang="ru-RU" i="0"/>
        </a:p>
      </dgm:t>
    </dgm:pt>
    <dgm:pt modelId="{AFC008F2-1391-455F-9983-9A5EF2A1E09F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ky-KG" i="0" dirty="0"/>
            <a:t>территориальная организация населения; </a:t>
          </a:r>
          <a:endParaRPr lang="ru-RU" i="0" dirty="0"/>
        </a:p>
      </dgm:t>
    </dgm:pt>
    <dgm:pt modelId="{357D2AD5-7EF9-48F7-A5EB-337AB4E34A99}" type="parTrans" cxnId="{35BE3194-170B-4C27-952F-3A660B1B7565}">
      <dgm:prSet/>
      <dgm:spPr/>
      <dgm:t>
        <a:bodyPr/>
        <a:lstStyle/>
        <a:p>
          <a:endParaRPr lang="ru-RU" i="0"/>
        </a:p>
      </dgm:t>
    </dgm:pt>
    <dgm:pt modelId="{D146BA9F-C43F-4C0C-A35E-7571015B5298}" type="sibTrans" cxnId="{35BE3194-170B-4C27-952F-3A660B1B7565}">
      <dgm:prSet/>
      <dgm:spPr/>
      <dgm:t>
        <a:bodyPr/>
        <a:lstStyle/>
        <a:p>
          <a:endParaRPr lang="ru-RU" i="0"/>
        </a:p>
      </dgm:t>
    </dgm:pt>
    <dgm:pt modelId="{7B0CDACB-587A-4DAE-9872-E9A2A2F20C36}">
      <dgm:prSet phldrT="[Текст]"/>
      <dgm:spPr/>
      <dgm:t>
        <a:bodyPr/>
        <a:lstStyle/>
        <a:p>
          <a:r>
            <a:rPr lang="ru-RU" b="1" i="0"/>
            <a:t>Признаки государственной власти:</a:t>
          </a:r>
          <a:endParaRPr lang="ru-RU" i="0" dirty="0"/>
        </a:p>
      </dgm:t>
    </dgm:pt>
    <dgm:pt modelId="{F6DE47DD-1442-4478-AD13-0673F657ADAB}" type="parTrans" cxnId="{5B101635-95B2-4F37-A038-A2CE47091FE4}">
      <dgm:prSet/>
      <dgm:spPr/>
      <dgm:t>
        <a:bodyPr/>
        <a:lstStyle/>
        <a:p>
          <a:endParaRPr lang="ru-RU" i="0"/>
        </a:p>
      </dgm:t>
    </dgm:pt>
    <dgm:pt modelId="{A27F02D1-A7A6-40D1-AAC2-D9AB3F5A8CF7}" type="sibTrans" cxnId="{5B101635-95B2-4F37-A038-A2CE47091FE4}">
      <dgm:prSet/>
      <dgm:spPr/>
      <dgm:t>
        <a:bodyPr/>
        <a:lstStyle/>
        <a:p>
          <a:endParaRPr lang="ru-RU" i="0"/>
        </a:p>
      </dgm:t>
    </dgm:pt>
    <dgm:pt modelId="{BD473B40-CA7A-4DCA-90C0-C530CA7AFFF0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i="0" dirty="0"/>
            <a:t>распространяется на все население в пределах своей территории; </a:t>
          </a:r>
        </a:p>
      </dgm:t>
    </dgm:pt>
    <dgm:pt modelId="{47CFB333-4604-47EE-A9D0-1644431CD0A6}" type="parTrans" cxnId="{E7590DEA-CA41-481E-9693-B0255470B0B3}">
      <dgm:prSet/>
      <dgm:spPr/>
      <dgm:t>
        <a:bodyPr/>
        <a:lstStyle/>
        <a:p>
          <a:endParaRPr lang="ru-RU" i="0"/>
        </a:p>
      </dgm:t>
    </dgm:pt>
    <dgm:pt modelId="{129DA68C-086E-482D-AB5D-575B355CA896}" type="sibTrans" cxnId="{E7590DEA-CA41-481E-9693-B0255470B0B3}">
      <dgm:prSet/>
      <dgm:spPr/>
      <dgm:t>
        <a:bodyPr/>
        <a:lstStyle/>
        <a:p>
          <a:endParaRPr lang="ru-RU" i="0"/>
        </a:p>
      </dgm:t>
    </dgm:pt>
    <dgm:pt modelId="{51D89AEE-3D87-49B9-9E9F-70C9F887F862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i="0" dirty="0"/>
            <a:t>политическая власть; </a:t>
          </a:r>
        </a:p>
      </dgm:t>
    </dgm:pt>
    <dgm:pt modelId="{EE9BF0B1-C549-41B1-A7DC-006167D7AA90}" type="parTrans" cxnId="{3FB44874-D9EE-484C-AC8C-B14B7F3B8CCC}">
      <dgm:prSet/>
      <dgm:spPr/>
      <dgm:t>
        <a:bodyPr/>
        <a:lstStyle/>
        <a:p>
          <a:endParaRPr lang="ru-RU" i="0"/>
        </a:p>
      </dgm:t>
    </dgm:pt>
    <dgm:pt modelId="{9639DEC3-1EC6-4AB3-A867-AB0CAE471F33}" type="sibTrans" cxnId="{3FB44874-D9EE-484C-AC8C-B14B7F3B8CCC}">
      <dgm:prSet/>
      <dgm:spPr/>
      <dgm:t>
        <a:bodyPr/>
        <a:lstStyle/>
        <a:p>
          <a:endParaRPr lang="ru-RU" i="0"/>
        </a:p>
      </dgm:t>
    </dgm:pt>
    <dgm:pt modelId="{DD58E97F-8654-43D5-BCD8-C2158375791B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i="0" dirty="0"/>
            <a:t>независимость как во внутренней, так и во внешней политике;</a:t>
          </a:r>
        </a:p>
      </dgm:t>
    </dgm:pt>
    <dgm:pt modelId="{2F99F309-456E-4F78-BF58-E24F0381C97E}" type="parTrans" cxnId="{A55F2511-B854-48CC-94AA-4B87E92E27A4}">
      <dgm:prSet/>
      <dgm:spPr/>
      <dgm:t>
        <a:bodyPr/>
        <a:lstStyle/>
        <a:p>
          <a:endParaRPr lang="ru-RU" i="0"/>
        </a:p>
      </dgm:t>
    </dgm:pt>
    <dgm:pt modelId="{61C17AB5-A142-4BA8-AED1-4AC6EDDE16AA}" type="sibTrans" cxnId="{A55F2511-B854-48CC-94AA-4B87E92E27A4}">
      <dgm:prSet/>
      <dgm:spPr/>
      <dgm:t>
        <a:bodyPr/>
        <a:lstStyle/>
        <a:p>
          <a:endParaRPr lang="ru-RU" i="0"/>
        </a:p>
      </dgm:t>
    </dgm:pt>
    <dgm:pt modelId="{1B03984A-F3C2-4DBE-B61E-444BA453E9BA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i="0" dirty="0"/>
            <a:t>легальность; </a:t>
          </a:r>
        </a:p>
      </dgm:t>
    </dgm:pt>
    <dgm:pt modelId="{2B4A2528-023D-4399-B693-06B166A1F09E}" type="parTrans" cxnId="{D82C749C-8D96-479F-9578-6A43A96B2BC6}">
      <dgm:prSet/>
      <dgm:spPr/>
      <dgm:t>
        <a:bodyPr/>
        <a:lstStyle/>
        <a:p>
          <a:endParaRPr lang="ru-RU" i="0"/>
        </a:p>
      </dgm:t>
    </dgm:pt>
    <dgm:pt modelId="{88694DF4-E6AF-436C-95A5-023DC4760FC9}" type="sibTrans" cxnId="{D82C749C-8D96-479F-9578-6A43A96B2BC6}">
      <dgm:prSet/>
      <dgm:spPr/>
      <dgm:t>
        <a:bodyPr/>
        <a:lstStyle/>
        <a:p>
          <a:endParaRPr lang="ru-RU" i="0"/>
        </a:p>
      </dgm:t>
    </dgm:pt>
    <dgm:pt modelId="{01E6AC1A-7F48-45E1-8CC6-C95884ADD53A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i="0" dirty="0"/>
            <a:t>легитимность</a:t>
          </a:r>
        </a:p>
      </dgm:t>
    </dgm:pt>
    <dgm:pt modelId="{D35C7632-96CA-4869-A2D3-05767ED56DCF}" type="parTrans" cxnId="{B76F7C0A-4934-40E0-8BB6-8C763A3D8230}">
      <dgm:prSet/>
      <dgm:spPr/>
      <dgm:t>
        <a:bodyPr/>
        <a:lstStyle/>
        <a:p>
          <a:endParaRPr lang="ru-RU" i="0"/>
        </a:p>
      </dgm:t>
    </dgm:pt>
    <dgm:pt modelId="{3DF71669-6D36-47BA-B281-4EE749F6CD73}" type="sibTrans" cxnId="{B76F7C0A-4934-40E0-8BB6-8C763A3D8230}">
      <dgm:prSet/>
      <dgm:spPr/>
      <dgm:t>
        <a:bodyPr/>
        <a:lstStyle/>
        <a:p>
          <a:endParaRPr lang="ru-RU" i="0"/>
        </a:p>
      </dgm:t>
    </dgm:pt>
    <dgm:pt modelId="{21C34FE7-E90A-4F2F-8F4E-882F9C684046}" type="pres">
      <dgm:prSet presAssocID="{4F59C70A-B121-4ACB-B202-BCB79592ED41}" presName="linear" presStyleCnt="0">
        <dgm:presLayoutVars>
          <dgm:dir/>
          <dgm:animLvl val="lvl"/>
          <dgm:resizeHandles val="exact"/>
        </dgm:presLayoutVars>
      </dgm:prSet>
      <dgm:spPr/>
    </dgm:pt>
    <dgm:pt modelId="{A2777377-DA71-4DE3-B55D-B2E50BFE715E}" type="pres">
      <dgm:prSet presAssocID="{CD28561D-E5AE-4B04-99CD-A0001B4AA496}" presName="parentLin" presStyleCnt="0"/>
      <dgm:spPr/>
    </dgm:pt>
    <dgm:pt modelId="{83257431-08B4-4A79-A05E-B49AA3A9830A}" type="pres">
      <dgm:prSet presAssocID="{CD28561D-E5AE-4B04-99CD-A0001B4AA496}" presName="parentLeftMargin" presStyleLbl="node1" presStyleIdx="0" presStyleCnt="2"/>
      <dgm:spPr/>
    </dgm:pt>
    <dgm:pt modelId="{D5FCBF01-2DC4-4D1B-82F4-A914BEEC7D3C}" type="pres">
      <dgm:prSet presAssocID="{CD28561D-E5AE-4B04-99CD-A0001B4AA49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5AB035F-1311-4404-935A-1AF68EC54FE8}" type="pres">
      <dgm:prSet presAssocID="{CD28561D-E5AE-4B04-99CD-A0001B4AA496}" presName="negativeSpace" presStyleCnt="0"/>
      <dgm:spPr/>
    </dgm:pt>
    <dgm:pt modelId="{ABF1BFE3-C002-4543-BC37-441C4FF76AB3}" type="pres">
      <dgm:prSet presAssocID="{CD28561D-E5AE-4B04-99CD-A0001B4AA496}" presName="childText" presStyleLbl="conFgAcc1" presStyleIdx="0" presStyleCnt="2">
        <dgm:presLayoutVars>
          <dgm:bulletEnabled val="1"/>
        </dgm:presLayoutVars>
      </dgm:prSet>
      <dgm:spPr/>
    </dgm:pt>
    <dgm:pt modelId="{8E7CC533-6616-4B1E-A6B1-8A3CD7B4123D}" type="pres">
      <dgm:prSet presAssocID="{037065DE-AF0D-431F-93B3-EC327F467587}" presName="spaceBetweenRectangles" presStyleCnt="0"/>
      <dgm:spPr/>
    </dgm:pt>
    <dgm:pt modelId="{A8B103D3-26F2-4530-9146-89B5D082B691}" type="pres">
      <dgm:prSet presAssocID="{7B0CDACB-587A-4DAE-9872-E9A2A2F20C36}" presName="parentLin" presStyleCnt="0"/>
      <dgm:spPr/>
    </dgm:pt>
    <dgm:pt modelId="{69801FE8-1C29-42B7-A0E7-AC0A041C8C1B}" type="pres">
      <dgm:prSet presAssocID="{7B0CDACB-587A-4DAE-9872-E9A2A2F20C36}" presName="parentLeftMargin" presStyleLbl="node1" presStyleIdx="0" presStyleCnt="2"/>
      <dgm:spPr/>
    </dgm:pt>
    <dgm:pt modelId="{CDDDA623-3486-4917-82E8-CA4577981FB6}" type="pres">
      <dgm:prSet presAssocID="{7B0CDACB-587A-4DAE-9872-E9A2A2F20C3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7C2A2FC-306E-4E00-BB5D-6C8A660758A1}" type="pres">
      <dgm:prSet presAssocID="{7B0CDACB-587A-4DAE-9872-E9A2A2F20C36}" presName="negativeSpace" presStyleCnt="0"/>
      <dgm:spPr/>
    </dgm:pt>
    <dgm:pt modelId="{E6A1C79A-549D-4F7A-9666-8475E4F2D5B2}" type="pres">
      <dgm:prSet presAssocID="{7B0CDACB-587A-4DAE-9872-E9A2A2F20C3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9184904-8A3A-4AE6-9CB7-ADC2C33A1A3E}" type="presOf" srcId="{BD473B40-CA7A-4DCA-90C0-C530CA7AFFF0}" destId="{E6A1C79A-549D-4F7A-9666-8475E4F2D5B2}" srcOrd="0" destOrd="0" presId="urn:microsoft.com/office/officeart/2005/8/layout/list1"/>
    <dgm:cxn modelId="{096D5607-9200-4186-92AE-FEEF82E006C4}" srcId="{CD28561D-E5AE-4B04-99CD-A0001B4AA496}" destId="{E9E5A725-AE96-469E-90FB-69C8617671ED}" srcOrd="0" destOrd="0" parTransId="{DFD4BED7-BFF9-4C6E-AFF3-6C49BFBE889E}" sibTransId="{5E325982-14B9-4645-9FD6-C9D21AD64FE6}"/>
    <dgm:cxn modelId="{B76F7C0A-4934-40E0-8BB6-8C763A3D8230}" srcId="{7B0CDACB-587A-4DAE-9872-E9A2A2F20C36}" destId="{01E6AC1A-7F48-45E1-8CC6-C95884ADD53A}" srcOrd="4" destOrd="0" parTransId="{D35C7632-96CA-4869-A2D3-05767ED56DCF}" sibTransId="{3DF71669-6D36-47BA-B281-4EE749F6CD73}"/>
    <dgm:cxn modelId="{24EC7D0E-2813-42AE-95CC-7AF8011457F5}" type="presOf" srcId="{7B0CDACB-587A-4DAE-9872-E9A2A2F20C36}" destId="{CDDDA623-3486-4917-82E8-CA4577981FB6}" srcOrd="1" destOrd="0" presId="urn:microsoft.com/office/officeart/2005/8/layout/list1"/>
    <dgm:cxn modelId="{A55F2511-B854-48CC-94AA-4B87E92E27A4}" srcId="{7B0CDACB-587A-4DAE-9872-E9A2A2F20C36}" destId="{DD58E97F-8654-43D5-BCD8-C2158375791B}" srcOrd="2" destOrd="0" parTransId="{2F99F309-456E-4F78-BF58-E24F0381C97E}" sibTransId="{61C17AB5-A142-4BA8-AED1-4AC6EDDE16AA}"/>
    <dgm:cxn modelId="{5B101635-95B2-4F37-A038-A2CE47091FE4}" srcId="{4F59C70A-B121-4ACB-B202-BCB79592ED41}" destId="{7B0CDACB-587A-4DAE-9872-E9A2A2F20C36}" srcOrd="1" destOrd="0" parTransId="{F6DE47DD-1442-4478-AD13-0673F657ADAB}" sibTransId="{A27F02D1-A7A6-40D1-AAC2-D9AB3F5A8CF7}"/>
    <dgm:cxn modelId="{7D7B0A3C-78E9-45CE-B351-1D58F9BCBF1C}" type="presOf" srcId="{CD28561D-E5AE-4B04-99CD-A0001B4AA496}" destId="{D5FCBF01-2DC4-4D1B-82F4-A914BEEC7D3C}" srcOrd="1" destOrd="0" presId="urn:microsoft.com/office/officeart/2005/8/layout/list1"/>
    <dgm:cxn modelId="{4555B85E-D47A-4200-BF4E-B127CE3285FA}" type="presOf" srcId="{1B03984A-F3C2-4DBE-B61E-444BA453E9BA}" destId="{E6A1C79A-549D-4F7A-9666-8475E4F2D5B2}" srcOrd="0" destOrd="3" presId="urn:microsoft.com/office/officeart/2005/8/layout/list1"/>
    <dgm:cxn modelId="{18DC3A5F-677A-42EC-91BA-38E089B251A0}" type="presOf" srcId="{AFC008F2-1391-455F-9983-9A5EF2A1E09F}" destId="{ABF1BFE3-C002-4543-BC37-441C4FF76AB3}" srcOrd="0" destOrd="1" presId="urn:microsoft.com/office/officeart/2005/8/layout/list1"/>
    <dgm:cxn modelId="{0CB1644F-C4E4-4CF4-9A75-741BE46D9100}" srcId="{4F59C70A-B121-4ACB-B202-BCB79592ED41}" destId="{CD28561D-E5AE-4B04-99CD-A0001B4AA496}" srcOrd="0" destOrd="0" parTransId="{F865E0AF-7482-41E2-BAFE-14F4E19D7DC4}" sibTransId="{037065DE-AF0D-431F-93B3-EC327F467587}"/>
    <dgm:cxn modelId="{7CD79371-43ED-453A-AACB-E790C6D73D08}" type="presOf" srcId="{4F59C70A-B121-4ACB-B202-BCB79592ED41}" destId="{21C34FE7-E90A-4F2F-8F4E-882F9C684046}" srcOrd="0" destOrd="0" presId="urn:microsoft.com/office/officeart/2005/8/layout/list1"/>
    <dgm:cxn modelId="{3FB44874-D9EE-484C-AC8C-B14B7F3B8CCC}" srcId="{7B0CDACB-587A-4DAE-9872-E9A2A2F20C36}" destId="{51D89AEE-3D87-49B9-9E9F-70C9F887F862}" srcOrd="1" destOrd="0" parTransId="{EE9BF0B1-C549-41B1-A7DC-006167D7AA90}" sibTransId="{9639DEC3-1EC6-4AB3-A867-AB0CAE471F33}"/>
    <dgm:cxn modelId="{2BA73777-7744-4AA9-B113-FEC311E76AC8}" type="presOf" srcId="{CD28561D-E5AE-4B04-99CD-A0001B4AA496}" destId="{83257431-08B4-4A79-A05E-B49AA3A9830A}" srcOrd="0" destOrd="0" presId="urn:microsoft.com/office/officeart/2005/8/layout/list1"/>
    <dgm:cxn modelId="{6271D17A-AF1B-44E2-850A-9469CFA49F71}" type="presOf" srcId="{51D89AEE-3D87-49B9-9E9F-70C9F887F862}" destId="{E6A1C79A-549D-4F7A-9666-8475E4F2D5B2}" srcOrd="0" destOrd="1" presId="urn:microsoft.com/office/officeart/2005/8/layout/list1"/>
    <dgm:cxn modelId="{419F8486-F1E2-4FB9-B714-21DF747F1ED9}" srcId="{CD28561D-E5AE-4B04-99CD-A0001B4AA496}" destId="{26F3FB98-6B4D-4AAF-AA00-AD781ED15431}" srcOrd="4" destOrd="0" parTransId="{944D7B7E-DA80-43C5-843F-7D98FC0FD3E8}" sibTransId="{A757BFDE-20C2-4F26-9112-9E2B5969FA68}"/>
    <dgm:cxn modelId="{35BE3194-170B-4C27-952F-3A660B1B7565}" srcId="{CD28561D-E5AE-4B04-99CD-A0001B4AA496}" destId="{AFC008F2-1391-455F-9983-9A5EF2A1E09F}" srcOrd="1" destOrd="0" parTransId="{357D2AD5-7EF9-48F7-A5EB-337AB4E34A99}" sibTransId="{D146BA9F-C43F-4C0C-A35E-7571015B5298}"/>
    <dgm:cxn modelId="{D82C749C-8D96-479F-9578-6A43A96B2BC6}" srcId="{7B0CDACB-587A-4DAE-9872-E9A2A2F20C36}" destId="{1B03984A-F3C2-4DBE-B61E-444BA453E9BA}" srcOrd="3" destOrd="0" parTransId="{2B4A2528-023D-4399-B693-06B166A1F09E}" sibTransId="{88694DF4-E6AF-436C-95A5-023DC4760FC9}"/>
    <dgm:cxn modelId="{9FC4C1AF-7157-4695-B52F-256EBE2461C9}" srcId="{CD28561D-E5AE-4B04-99CD-A0001B4AA496}" destId="{8EDA9B13-E90B-49C1-B497-FFCDB5516150}" srcOrd="2" destOrd="0" parTransId="{D0C7830E-6E9B-43DD-843E-C07E8C63EF71}" sibTransId="{786E6438-14A9-45A0-AB76-EE85F004AA4B}"/>
    <dgm:cxn modelId="{99DDC8B3-B429-4D1D-8C83-DB5F25940CFA}" type="presOf" srcId="{DD58E97F-8654-43D5-BCD8-C2158375791B}" destId="{E6A1C79A-549D-4F7A-9666-8475E4F2D5B2}" srcOrd="0" destOrd="2" presId="urn:microsoft.com/office/officeart/2005/8/layout/list1"/>
    <dgm:cxn modelId="{5492A3B8-58C1-45E2-86D6-43986CF77AAA}" type="presOf" srcId="{7B0CDACB-587A-4DAE-9872-E9A2A2F20C36}" destId="{69801FE8-1C29-42B7-A0E7-AC0A041C8C1B}" srcOrd="0" destOrd="0" presId="urn:microsoft.com/office/officeart/2005/8/layout/list1"/>
    <dgm:cxn modelId="{48369CD2-BCE7-43C0-BAAF-8CF8802F389A}" srcId="{CD28561D-E5AE-4B04-99CD-A0001B4AA496}" destId="{FD0C950D-A689-41B7-B926-20235E140456}" srcOrd="3" destOrd="0" parTransId="{A4483019-4024-477A-9CB9-F8741612AE8B}" sibTransId="{4F27382E-DB05-4918-9968-6C89A72FC402}"/>
    <dgm:cxn modelId="{7E12A5D7-24A5-4627-BE1B-664723A6E29C}" type="presOf" srcId="{FD0C950D-A689-41B7-B926-20235E140456}" destId="{ABF1BFE3-C002-4543-BC37-441C4FF76AB3}" srcOrd="0" destOrd="3" presId="urn:microsoft.com/office/officeart/2005/8/layout/list1"/>
    <dgm:cxn modelId="{EF1586D8-ED68-48C0-9EB1-6AD78F444B34}" type="presOf" srcId="{8EDA9B13-E90B-49C1-B497-FFCDB5516150}" destId="{ABF1BFE3-C002-4543-BC37-441C4FF76AB3}" srcOrd="0" destOrd="2" presId="urn:microsoft.com/office/officeart/2005/8/layout/list1"/>
    <dgm:cxn modelId="{88CA77DE-B754-41F3-9626-3FDFCE1229CF}" type="presOf" srcId="{01E6AC1A-7F48-45E1-8CC6-C95884ADD53A}" destId="{E6A1C79A-549D-4F7A-9666-8475E4F2D5B2}" srcOrd="0" destOrd="4" presId="urn:microsoft.com/office/officeart/2005/8/layout/list1"/>
    <dgm:cxn modelId="{E7590DEA-CA41-481E-9693-B0255470B0B3}" srcId="{7B0CDACB-587A-4DAE-9872-E9A2A2F20C36}" destId="{BD473B40-CA7A-4DCA-90C0-C530CA7AFFF0}" srcOrd="0" destOrd="0" parTransId="{47CFB333-4604-47EE-A9D0-1644431CD0A6}" sibTransId="{129DA68C-086E-482D-AB5D-575B355CA896}"/>
    <dgm:cxn modelId="{2341B6EB-8B5E-40F4-8260-67321980CBC8}" type="presOf" srcId="{E9E5A725-AE96-469E-90FB-69C8617671ED}" destId="{ABF1BFE3-C002-4543-BC37-441C4FF76AB3}" srcOrd="0" destOrd="0" presId="urn:microsoft.com/office/officeart/2005/8/layout/list1"/>
    <dgm:cxn modelId="{D08FFBEF-D8AA-4717-90D4-ADD8526AEF7F}" type="presOf" srcId="{26F3FB98-6B4D-4AAF-AA00-AD781ED15431}" destId="{ABF1BFE3-C002-4543-BC37-441C4FF76AB3}" srcOrd="0" destOrd="4" presId="urn:microsoft.com/office/officeart/2005/8/layout/list1"/>
    <dgm:cxn modelId="{11633762-4EC8-4940-BDC2-19D012B90BE6}" type="presParOf" srcId="{21C34FE7-E90A-4F2F-8F4E-882F9C684046}" destId="{A2777377-DA71-4DE3-B55D-B2E50BFE715E}" srcOrd="0" destOrd="0" presId="urn:microsoft.com/office/officeart/2005/8/layout/list1"/>
    <dgm:cxn modelId="{45AB28FE-F20C-40C9-B2FB-3B0FB0F671F8}" type="presParOf" srcId="{A2777377-DA71-4DE3-B55D-B2E50BFE715E}" destId="{83257431-08B4-4A79-A05E-B49AA3A9830A}" srcOrd="0" destOrd="0" presId="urn:microsoft.com/office/officeart/2005/8/layout/list1"/>
    <dgm:cxn modelId="{3A97F225-0F8A-49CC-A644-55CD537C161A}" type="presParOf" srcId="{A2777377-DA71-4DE3-B55D-B2E50BFE715E}" destId="{D5FCBF01-2DC4-4D1B-82F4-A914BEEC7D3C}" srcOrd="1" destOrd="0" presId="urn:microsoft.com/office/officeart/2005/8/layout/list1"/>
    <dgm:cxn modelId="{0248EF6B-CC95-42D1-AB17-7F8A8EE48B8F}" type="presParOf" srcId="{21C34FE7-E90A-4F2F-8F4E-882F9C684046}" destId="{55AB035F-1311-4404-935A-1AF68EC54FE8}" srcOrd="1" destOrd="0" presId="urn:microsoft.com/office/officeart/2005/8/layout/list1"/>
    <dgm:cxn modelId="{DBEA7730-5DE6-4C08-84C4-9E9CA702D28A}" type="presParOf" srcId="{21C34FE7-E90A-4F2F-8F4E-882F9C684046}" destId="{ABF1BFE3-C002-4543-BC37-441C4FF76AB3}" srcOrd="2" destOrd="0" presId="urn:microsoft.com/office/officeart/2005/8/layout/list1"/>
    <dgm:cxn modelId="{9304B64B-CAFA-403C-836E-2D89044D4FB5}" type="presParOf" srcId="{21C34FE7-E90A-4F2F-8F4E-882F9C684046}" destId="{8E7CC533-6616-4B1E-A6B1-8A3CD7B4123D}" srcOrd="3" destOrd="0" presId="urn:microsoft.com/office/officeart/2005/8/layout/list1"/>
    <dgm:cxn modelId="{E1247D1E-4287-4E7D-A1D7-25560A9228AD}" type="presParOf" srcId="{21C34FE7-E90A-4F2F-8F4E-882F9C684046}" destId="{A8B103D3-26F2-4530-9146-89B5D082B691}" srcOrd="4" destOrd="0" presId="urn:microsoft.com/office/officeart/2005/8/layout/list1"/>
    <dgm:cxn modelId="{B1902633-6048-494A-885D-174BD1BCB476}" type="presParOf" srcId="{A8B103D3-26F2-4530-9146-89B5D082B691}" destId="{69801FE8-1C29-42B7-A0E7-AC0A041C8C1B}" srcOrd="0" destOrd="0" presId="urn:microsoft.com/office/officeart/2005/8/layout/list1"/>
    <dgm:cxn modelId="{0C2ECA78-8FBA-4B83-A004-4FD4E9CA49D2}" type="presParOf" srcId="{A8B103D3-26F2-4530-9146-89B5D082B691}" destId="{CDDDA623-3486-4917-82E8-CA4577981FB6}" srcOrd="1" destOrd="0" presId="urn:microsoft.com/office/officeart/2005/8/layout/list1"/>
    <dgm:cxn modelId="{4DEF3BE5-D935-4AF9-9335-78E3FF8B7A3E}" type="presParOf" srcId="{21C34FE7-E90A-4F2F-8F4E-882F9C684046}" destId="{E7C2A2FC-306E-4E00-BB5D-6C8A660758A1}" srcOrd="5" destOrd="0" presId="urn:microsoft.com/office/officeart/2005/8/layout/list1"/>
    <dgm:cxn modelId="{86C8BCE7-C436-4499-B897-5B4B6E13B8A4}" type="presParOf" srcId="{21C34FE7-E90A-4F2F-8F4E-882F9C684046}" destId="{E6A1C79A-549D-4F7A-9666-8475E4F2D5B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37E942-16F9-4F1B-A7D0-E5A8279A96F5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CAFB3AB-3451-47CD-AD39-11772E05D330}">
      <dgm:prSet phldrT="[Текст]"/>
      <dgm:spPr/>
      <dgm:t>
        <a:bodyPr/>
        <a:lstStyle/>
        <a:p>
          <a:r>
            <a:rPr lang="ru-RU" b="1" i="0"/>
            <a:t>Принципы формирования государственной власти:</a:t>
          </a:r>
          <a:endParaRPr lang="ru-RU" i="0" dirty="0"/>
        </a:p>
      </dgm:t>
    </dgm:pt>
    <dgm:pt modelId="{6960B2C5-D7CE-497E-95DE-B81F126592C6}" type="parTrans" cxnId="{5CB5C66F-ACDC-4927-A0B6-FD021280F8F2}">
      <dgm:prSet/>
      <dgm:spPr/>
      <dgm:t>
        <a:bodyPr/>
        <a:lstStyle/>
        <a:p>
          <a:endParaRPr lang="ru-RU" i="0"/>
        </a:p>
      </dgm:t>
    </dgm:pt>
    <dgm:pt modelId="{5DBB76F3-0035-49A3-A77D-1B45FC208CD0}" type="sibTrans" cxnId="{5CB5C66F-ACDC-4927-A0B6-FD021280F8F2}">
      <dgm:prSet/>
      <dgm:spPr/>
      <dgm:t>
        <a:bodyPr/>
        <a:lstStyle/>
        <a:p>
          <a:endParaRPr lang="ru-RU" i="0"/>
        </a:p>
      </dgm:t>
    </dgm:pt>
    <dgm:pt modelId="{D56A7F1F-5AAB-40A6-9B4F-5BD9D3E5C831}">
      <dgm:prSet/>
      <dgm:spPr/>
      <dgm:t>
        <a:bodyPr/>
        <a:lstStyle/>
        <a:p>
          <a:r>
            <a:rPr lang="ru-RU" i="0" dirty="0"/>
            <a:t>Народный суверенитет</a:t>
          </a:r>
        </a:p>
      </dgm:t>
    </dgm:pt>
    <dgm:pt modelId="{06D02EA1-3A80-45B7-B817-76AAF16C605A}" type="parTrans" cxnId="{7B55541D-11D8-4B70-8665-86193E238A58}">
      <dgm:prSet/>
      <dgm:spPr/>
      <dgm:t>
        <a:bodyPr/>
        <a:lstStyle/>
        <a:p>
          <a:endParaRPr lang="ru-RU" i="0"/>
        </a:p>
      </dgm:t>
    </dgm:pt>
    <dgm:pt modelId="{F3CD2B5E-C3B4-4AF0-97CE-EC9827F8B0B1}" type="sibTrans" cxnId="{7B55541D-11D8-4B70-8665-86193E238A58}">
      <dgm:prSet/>
      <dgm:spPr/>
      <dgm:t>
        <a:bodyPr/>
        <a:lstStyle/>
        <a:p>
          <a:endParaRPr lang="ru-RU" i="0"/>
        </a:p>
      </dgm:t>
    </dgm:pt>
    <dgm:pt modelId="{3C873BA9-5803-458D-B454-1B6EE36DFC2D}">
      <dgm:prSet/>
      <dgm:spPr/>
      <dgm:t>
        <a:bodyPr/>
        <a:lstStyle/>
        <a:p>
          <a:r>
            <a:rPr lang="ru-RU" i="0" dirty="0"/>
            <a:t>Представительство различных интересов в обществе</a:t>
          </a:r>
        </a:p>
      </dgm:t>
    </dgm:pt>
    <dgm:pt modelId="{8C300F78-BA61-4F0A-A541-29C68937D1FA}" type="parTrans" cxnId="{D983918D-087F-43AF-9D0F-C6CD3A67079C}">
      <dgm:prSet/>
      <dgm:spPr/>
      <dgm:t>
        <a:bodyPr/>
        <a:lstStyle/>
        <a:p>
          <a:endParaRPr lang="ru-RU" i="0"/>
        </a:p>
      </dgm:t>
    </dgm:pt>
    <dgm:pt modelId="{236633AB-2F59-490A-ADFA-ED62E9078622}" type="sibTrans" cxnId="{D983918D-087F-43AF-9D0F-C6CD3A67079C}">
      <dgm:prSet/>
      <dgm:spPr/>
      <dgm:t>
        <a:bodyPr/>
        <a:lstStyle/>
        <a:p>
          <a:endParaRPr lang="ru-RU" i="0"/>
        </a:p>
      </dgm:t>
    </dgm:pt>
    <dgm:pt modelId="{43D03ED8-5522-4B54-9E2A-839179FCB7CC}">
      <dgm:prSet/>
      <dgm:spPr/>
      <dgm:t>
        <a:bodyPr/>
        <a:lstStyle/>
        <a:p>
          <a:r>
            <a:rPr lang="ru-RU" i="0" dirty="0"/>
            <a:t>Ответственность</a:t>
          </a:r>
        </a:p>
      </dgm:t>
    </dgm:pt>
    <dgm:pt modelId="{22DF2A39-46C8-44C6-A95A-0E26AD1C2E36}" type="parTrans" cxnId="{D60066BC-DDDF-4FED-848F-1B5DD9FD8017}">
      <dgm:prSet/>
      <dgm:spPr/>
      <dgm:t>
        <a:bodyPr/>
        <a:lstStyle/>
        <a:p>
          <a:endParaRPr lang="ru-RU" i="0"/>
        </a:p>
      </dgm:t>
    </dgm:pt>
    <dgm:pt modelId="{886E7D9A-FB68-4D21-8645-1FA770749AA5}" type="sibTrans" cxnId="{D60066BC-DDDF-4FED-848F-1B5DD9FD8017}">
      <dgm:prSet/>
      <dgm:spPr/>
      <dgm:t>
        <a:bodyPr/>
        <a:lstStyle/>
        <a:p>
          <a:endParaRPr lang="ru-RU" i="0"/>
        </a:p>
      </dgm:t>
    </dgm:pt>
    <dgm:pt modelId="{79E5E799-6CF4-4977-8C5E-EC17EAFA8432}">
      <dgm:prSet/>
      <dgm:spPr/>
      <dgm:t>
        <a:bodyPr/>
        <a:lstStyle/>
        <a:p>
          <a:r>
            <a:rPr lang="ru-RU" b="1" i="0" dirty="0"/>
            <a:t>Принципы Системы сдержек и противовесов:</a:t>
          </a:r>
        </a:p>
      </dgm:t>
    </dgm:pt>
    <dgm:pt modelId="{A416B931-3E96-4FAC-AB81-9C8F039701BD}" type="parTrans" cxnId="{0AE95FC8-B481-473E-80F1-31E7FD66988F}">
      <dgm:prSet/>
      <dgm:spPr/>
      <dgm:t>
        <a:bodyPr/>
        <a:lstStyle/>
        <a:p>
          <a:endParaRPr lang="ru-RU" i="0"/>
        </a:p>
      </dgm:t>
    </dgm:pt>
    <dgm:pt modelId="{CA86384D-4DD0-49E7-B54A-7181221DA82A}" type="sibTrans" cxnId="{0AE95FC8-B481-473E-80F1-31E7FD66988F}">
      <dgm:prSet/>
      <dgm:spPr/>
      <dgm:t>
        <a:bodyPr/>
        <a:lstStyle/>
        <a:p>
          <a:endParaRPr lang="ru-RU" i="0"/>
        </a:p>
      </dgm:t>
    </dgm:pt>
    <dgm:pt modelId="{31634A9B-F407-497B-A302-E2B08A64C901}">
      <dgm:prSet/>
      <dgm:spPr/>
      <dgm:t>
        <a:bodyPr/>
        <a:lstStyle/>
        <a:p>
          <a:r>
            <a:rPr lang="ru-RU" i="0" dirty="0"/>
            <a:t>Разделение властей</a:t>
          </a:r>
        </a:p>
      </dgm:t>
    </dgm:pt>
    <dgm:pt modelId="{5E391E3B-206F-484F-9AD4-80DE1650F738}" type="parTrans" cxnId="{03DF0D08-8D81-4543-82F8-85E39EE237E7}">
      <dgm:prSet/>
      <dgm:spPr/>
      <dgm:t>
        <a:bodyPr/>
        <a:lstStyle/>
        <a:p>
          <a:endParaRPr lang="ru-RU" i="0"/>
        </a:p>
      </dgm:t>
    </dgm:pt>
    <dgm:pt modelId="{C55BFFE8-72B5-4887-89D8-0CD8C826B7B4}" type="sibTrans" cxnId="{03DF0D08-8D81-4543-82F8-85E39EE237E7}">
      <dgm:prSet/>
      <dgm:spPr/>
      <dgm:t>
        <a:bodyPr/>
        <a:lstStyle/>
        <a:p>
          <a:endParaRPr lang="ru-RU" i="0"/>
        </a:p>
      </dgm:t>
    </dgm:pt>
    <dgm:pt modelId="{4F3B1C4C-AB41-44C2-AFDB-1FC14FE6E6EC}">
      <dgm:prSet/>
      <dgm:spPr/>
      <dgm:t>
        <a:bodyPr/>
        <a:lstStyle/>
        <a:p>
          <a:r>
            <a:rPr lang="ru-RU" i="0" dirty="0"/>
            <a:t>Судебный контроль</a:t>
          </a:r>
        </a:p>
      </dgm:t>
    </dgm:pt>
    <dgm:pt modelId="{8E1C5427-F642-4ACD-99A4-4DFA0315196F}" type="parTrans" cxnId="{3E43E84A-292C-4587-9C28-2AF9BC5BCB1B}">
      <dgm:prSet/>
      <dgm:spPr/>
      <dgm:t>
        <a:bodyPr/>
        <a:lstStyle/>
        <a:p>
          <a:endParaRPr lang="ru-RU" i="0"/>
        </a:p>
      </dgm:t>
    </dgm:pt>
    <dgm:pt modelId="{708BA066-C79C-4EDF-B00A-ADF5AC6AF4E3}" type="sibTrans" cxnId="{3E43E84A-292C-4587-9C28-2AF9BC5BCB1B}">
      <dgm:prSet/>
      <dgm:spPr/>
      <dgm:t>
        <a:bodyPr/>
        <a:lstStyle/>
        <a:p>
          <a:endParaRPr lang="ru-RU" i="0"/>
        </a:p>
      </dgm:t>
    </dgm:pt>
    <dgm:pt modelId="{3857D4D3-58DA-4535-BA7D-447A23C754D3}">
      <dgm:prSet/>
      <dgm:spPr/>
      <dgm:t>
        <a:bodyPr/>
        <a:lstStyle/>
        <a:p>
          <a:r>
            <a:rPr lang="ru-RU" i="0" dirty="0"/>
            <a:t>Законодательный контроль</a:t>
          </a:r>
        </a:p>
      </dgm:t>
    </dgm:pt>
    <dgm:pt modelId="{5B62C8AE-6223-436D-859C-9A92F6BBC9A2}" type="parTrans" cxnId="{6326F5A5-E6BC-44EA-9568-A1A0D4395190}">
      <dgm:prSet/>
      <dgm:spPr/>
      <dgm:t>
        <a:bodyPr/>
        <a:lstStyle/>
        <a:p>
          <a:endParaRPr lang="ru-RU" i="0"/>
        </a:p>
      </dgm:t>
    </dgm:pt>
    <dgm:pt modelId="{307BE555-D708-4811-B524-4C55BD7F9254}" type="sibTrans" cxnId="{6326F5A5-E6BC-44EA-9568-A1A0D4395190}">
      <dgm:prSet/>
      <dgm:spPr/>
      <dgm:t>
        <a:bodyPr/>
        <a:lstStyle/>
        <a:p>
          <a:endParaRPr lang="ru-RU" i="0"/>
        </a:p>
      </dgm:t>
    </dgm:pt>
    <dgm:pt modelId="{FF0994A2-BB34-4695-960F-926B9FB3AFE3}" type="pres">
      <dgm:prSet presAssocID="{C737E942-16F9-4F1B-A7D0-E5A8279A96F5}" presName="theList" presStyleCnt="0">
        <dgm:presLayoutVars>
          <dgm:dir/>
          <dgm:animLvl val="lvl"/>
          <dgm:resizeHandles val="exact"/>
        </dgm:presLayoutVars>
      </dgm:prSet>
      <dgm:spPr/>
    </dgm:pt>
    <dgm:pt modelId="{4A1FFF12-6F25-4D79-99F1-3E243B8D5857}" type="pres">
      <dgm:prSet presAssocID="{8CAFB3AB-3451-47CD-AD39-11772E05D330}" presName="compNode" presStyleCnt="0"/>
      <dgm:spPr/>
    </dgm:pt>
    <dgm:pt modelId="{D2C27BA3-782D-4921-BFD5-2A3D72ED4A6E}" type="pres">
      <dgm:prSet presAssocID="{8CAFB3AB-3451-47CD-AD39-11772E05D330}" presName="aNode" presStyleLbl="bgShp" presStyleIdx="0" presStyleCnt="2"/>
      <dgm:spPr/>
    </dgm:pt>
    <dgm:pt modelId="{4C9E81BB-A8C9-4B6C-BF77-07DC2FC53D27}" type="pres">
      <dgm:prSet presAssocID="{8CAFB3AB-3451-47CD-AD39-11772E05D330}" presName="textNode" presStyleLbl="bgShp" presStyleIdx="0" presStyleCnt="2"/>
      <dgm:spPr/>
    </dgm:pt>
    <dgm:pt modelId="{09026473-21C1-4805-A46E-AE9E2461C00F}" type="pres">
      <dgm:prSet presAssocID="{8CAFB3AB-3451-47CD-AD39-11772E05D330}" presName="compChildNode" presStyleCnt="0"/>
      <dgm:spPr/>
    </dgm:pt>
    <dgm:pt modelId="{F89B04BB-349C-4880-9F48-9A8A59EB040A}" type="pres">
      <dgm:prSet presAssocID="{8CAFB3AB-3451-47CD-AD39-11772E05D330}" presName="theInnerList" presStyleCnt="0"/>
      <dgm:spPr/>
    </dgm:pt>
    <dgm:pt modelId="{E25628F5-EB82-4562-948D-E5D7E7887293}" type="pres">
      <dgm:prSet presAssocID="{D56A7F1F-5AAB-40A6-9B4F-5BD9D3E5C831}" presName="childNode" presStyleLbl="node1" presStyleIdx="0" presStyleCnt="6">
        <dgm:presLayoutVars>
          <dgm:bulletEnabled val="1"/>
        </dgm:presLayoutVars>
      </dgm:prSet>
      <dgm:spPr/>
    </dgm:pt>
    <dgm:pt modelId="{0C5C007A-677B-4697-B4E0-82558B860FA6}" type="pres">
      <dgm:prSet presAssocID="{D56A7F1F-5AAB-40A6-9B4F-5BD9D3E5C831}" presName="aSpace2" presStyleCnt="0"/>
      <dgm:spPr/>
    </dgm:pt>
    <dgm:pt modelId="{BC4EE904-5DEE-40C9-997A-024860922893}" type="pres">
      <dgm:prSet presAssocID="{3C873BA9-5803-458D-B454-1B6EE36DFC2D}" presName="childNode" presStyleLbl="node1" presStyleIdx="1" presStyleCnt="6">
        <dgm:presLayoutVars>
          <dgm:bulletEnabled val="1"/>
        </dgm:presLayoutVars>
      </dgm:prSet>
      <dgm:spPr/>
    </dgm:pt>
    <dgm:pt modelId="{7E9115C6-4620-4D96-B3CF-791FFE93984B}" type="pres">
      <dgm:prSet presAssocID="{3C873BA9-5803-458D-B454-1B6EE36DFC2D}" presName="aSpace2" presStyleCnt="0"/>
      <dgm:spPr/>
    </dgm:pt>
    <dgm:pt modelId="{326D8A8C-1972-478C-9B49-C4AFF4918724}" type="pres">
      <dgm:prSet presAssocID="{43D03ED8-5522-4B54-9E2A-839179FCB7CC}" presName="childNode" presStyleLbl="node1" presStyleIdx="2" presStyleCnt="6">
        <dgm:presLayoutVars>
          <dgm:bulletEnabled val="1"/>
        </dgm:presLayoutVars>
      </dgm:prSet>
      <dgm:spPr/>
    </dgm:pt>
    <dgm:pt modelId="{D69D76B7-13C4-4A81-AFE1-D11C0D98E9CA}" type="pres">
      <dgm:prSet presAssocID="{8CAFB3AB-3451-47CD-AD39-11772E05D330}" presName="aSpace" presStyleCnt="0"/>
      <dgm:spPr/>
    </dgm:pt>
    <dgm:pt modelId="{87F9CD8A-5466-4F3D-AE0C-BD90A6E6D776}" type="pres">
      <dgm:prSet presAssocID="{79E5E799-6CF4-4977-8C5E-EC17EAFA8432}" presName="compNode" presStyleCnt="0"/>
      <dgm:spPr/>
    </dgm:pt>
    <dgm:pt modelId="{03C9647C-B2E9-41BF-BC14-39FED926744E}" type="pres">
      <dgm:prSet presAssocID="{79E5E799-6CF4-4977-8C5E-EC17EAFA8432}" presName="aNode" presStyleLbl="bgShp" presStyleIdx="1" presStyleCnt="2"/>
      <dgm:spPr/>
    </dgm:pt>
    <dgm:pt modelId="{979ECDC8-1A20-4408-98D6-D2E9B2FE3B75}" type="pres">
      <dgm:prSet presAssocID="{79E5E799-6CF4-4977-8C5E-EC17EAFA8432}" presName="textNode" presStyleLbl="bgShp" presStyleIdx="1" presStyleCnt="2"/>
      <dgm:spPr/>
    </dgm:pt>
    <dgm:pt modelId="{08972E5D-7436-497D-A0BE-A979152A22F5}" type="pres">
      <dgm:prSet presAssocID="{79E5E799-6CF4-4977-8C5E-EC17EAFA8432}" presName="compChildNode" presStyleCnt="0"/>
      <dgm:spPr/>
    </dgm:pt>
    <dgm:pt modelId="{0058EBDE-CB64-434B-B679-98C097C84E61}" type="pres">
      <dgm:prSet presAssocID="{79E5E799-6CF4-4977-8C5E-EC17EAFA8432}" presName="theInnerList" presStyleCnt="0"/>
      <dgm:spPr/>
    </dgm:pt>
    <dgm:pt modelId="{88E0DE06-C4D0-4CCF-8A7C-7A7CEDA3D8B6}" type="pres">
      <dgm:prSet presAssocID="{31634A9B-F407-497B-A302-E2B08A64C901}" presName="childNode" presStyleLbl="node1" presStyleIdx="3" presStyleCnt="6">
        <dgm:presLayoutVars>
          <dgm:bulletEnabled val="1"/>
        </dgm:presLayoutVars>
      </dgm:prSet>
      <dgm:spPr/>
    </dgm:pt>
    <dgm:pt modelId="{67167AD8-4C79-4E18-B8CC-A61BD3A99A23}" type="pres">
      <dgm:prSet presAssocID="{31634A9B-F407-497B-A302-E2B08A64C901}" presName="aSpace2" presStyleCnt="0"/>
      <dgm:spPr/>
    </dgm:pt>
    <dgm:pt modelId="{A6B86591-4C3A-4B1C-AB6D-25C6BBA0A38D}" type="pres">
      <dgm:prSet presAssocID="{4F3B1C4C-AB41-44C2-AFDB-1FC14FE6E6EC}" presName="childNode" presStyleLbl="node1" presStyleIdx="4" presStyleCnt="6">
        <dgm:presLayoutVars>
          <dgm:bulletEnabled val="1"/>
        </dgm:presLayoutVars>
      </dgm:prSet>
      <dgm:spPr/>
    </dgm:pt>
    <dgm:pt modelId="{5B236F52-B82A-4DEC-B5AB-C77AB5A8B536}" type="pres">
      <dgm:prSet presAssocID="{4F3B1C4C-AB41-44C2-AFDB-1FC14FE6E6EC}" presName="aSpace2" presStyleCnt="0"/>
      <dgm:spPr/>
    </dgm:pt>
    <dgm:pt modelId="{A0C25DB6-0461-481C-BF14-9E650095D0F2}" type="pres">
      <dgm:prSet presAssocID="{3857D4D3-58DA-4535-BA7D-447A23C754D3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80497F07-B7A5-43AD-A569-3A728BD1A51E}" type="presOf" srcId="{31634A9B-F407-497B-A302-E2B08A64C901}" destId="{88E0DE06-C4D0-4CCF-8A7C-7A7CEDA3D8B6}" srcOrd="0" destOrd="0" presId="urn:microsoft.com/office/officeart/2005/8/layout/lProcess2"/>
    <dgm:cxn modelId="{03DF0D08-8D81-4543-82F8-85E39EE237E7}" srcId="{79E5E799-6CF4-4977-8C5E-EC17EAFA8432}" destId="{31634A9B-F407-497B-A302-E2B08A64C901}" srcOrd="0" destOrd="0" parTransId="{5E391E3B-206F-484F-9AD4-80DE1650F738}" sibTransId="{C55BFFE8-72B5-4887-89D8-0CD8C826B7B4}"/>
    <dgm:cxn modelId="{8213A513-9A16-4C65-BBA5-D28B1501D434}" type="presOf" srcId="{79E5E799-6CF4-4977-8C5E-EC17EAFA8432}" destId="{03C9647C-B2E9-41BF-BC14-39FED926744E}" srcOrd="0" destOrd="0" presId="urn:microsoft.com/office/officeart/2005/8/layout/lProcess2"/>
    <dgm:cxn modelId="{7B55541D-11D8-4B70-8665-86193E238A58}" srcId="{8CAFB3AB-3451-47CD-AD39-11772E05D330}" destId="{D56A7F1F-5AAB-40A6-9B4F-5BD9D3E5C831}" srcOrd="0" destOrd="0" parTransId="{06D02EA1-3A80-45B7-B817-76AAF16C605A}" sibTransId="{F3CD2B5E-C3B4-4AF0-97CE-EC9827F8B0B1}"/>
    <dgm:cxn modelId="{CA374028-B4EA-4E1A-9F0D-E59300E4D4DF}" type="presOf" srcId="{C737E942-16F9-4F1B-A7D0-E5A8279A96F5}" destId="{FF0994A2-BB34-4695-960F-926B9FB3AFE3}" srcOrd="0" destOrd="0" presId="urn:microsoft.com/office/officeart/2005/8/layout/lProcess2"/>
    <dgm:cxn modelId="{84434929-FC0B-42C7-A6F2-82D32B54CEF7}" type="presOf" srcId="{3C873BA9-5803-458D-B454-1B6EE36DFC2D}" destId="{BC4EE904-5DEE-40C9-997A-024860922893}" srcOrd="0" destOrd="0" presId="urn:microsoft.com/office/officeart/2005/8/layout/lProcess2"/>
    <dgm:cxn modelId="{FEE0AB2E-42FD-4B6D-9C0E-59B53838A86A}" type="presOf" srcId="{43D03ED8-5522-4B54-9E2A-839179FCB7CC}" destId="{326D8A8C-1972-478C-9B49-C4AFF4918724}" srcOrd="0" destOrd="0" presId="urn:microsoft.com/office/officeart/2005/8/layout/lProcess2"/>
    <dgm:cxn modelId="{4BEB9039-813D-4F81-A30B-A2ADF347C118}" type="presOf" srcId="{8CAFB3AB-3451-47CD-AD39-11772E05D330}" destId="{4C9E81BB-A8C9-4B6C-BF77-07DC2FC53D27}" srcOrd="1" destOrd="0" presId="urn:microsoft.com/office/officeart/2005/8/layout/lProcess2"/>
    <dgm:cxn modelId="{292B9549-6B54-42CF-902A-2CC0386F691A}" type="presOf" srcId="{79E5E799-6CF4-4977-8C5E-EC17EAFA8432}" destId="{979ECDC8-1A20-4408-98D6-D2E9B2FE3B75}" srcOrd="1" destOrd="0" presId="urn:microsoft.com/office/officeart/2005/8/layout/lProcess2"/>
    <dgm:cxn modelId="{3E43E84A-292C-4587-9C28-2AF9BC5BCB1B}" srcId="{79E5E799-6CF4-4977-8C5E-EC17EAFA8432}" destId="{4F3B1C4C-AB41-44C2-AFDB-1FC14FE6E6EC}" srcOrd="1" destOrd="0" parTransId="{8E1C5427-F642-4ACD-99A4-4DFA0315196F}" sibTransId="{708BA066-C79C-4EDF-B00A-ADF5AC6AF4E3}"/>
    <dgm:cxn modelId="{5CB5C66F-ACDC-4927-A0B6-FD021280F8F2}" srcId="{C737E942-16F9-4F1B-A7D0-E5A8279A96F5}" destId="{8CAFB3AB-3451-47CD-AD39-11772E05D330}" srcOrd="0" destOrd="0" parTransId="{6960B2C5-D7CE-497E-95DE-B81F126592C6}" sibTransId="{5DBB76F3-0035-49A3-A77D-1B45FC208CD0}"/>
    <dgm:cxn modelId="{A2263852-574F-4677-90F5-563C986E98DF}" type="presOf" srcId="{4F3B1C4C-AB41-44C2-AFDB-1FC14FE6E6EC}" destId="{A6B86591-4C3A-4B1C-AB6D-25C6BBA0A38D}" srcOrd="0" destOrd="0" presId="urn:microsoft.com/office/officeart/2005/8/layout/lProcess2"/>
    <dgm:cxn modelId="{E2B8B37E-9EEB-4775-991A-E2DDB21BA37E}" type="presOf" srcId="{3857D4D3-58DA-4535-BA7D-447A23C754D3}" destId="{A0C25DB6-0461-481C-BF14-9E650095D0F2}" srcOrd="0" destOrd="0" presId="urn:microsoft.com/office/officeart/2005/8/layout/lProcess2"/>
    <dgm:cxn modelId="{31E59784-19E4-4DA6-85B0-56932692B9EE}" type="presOf" srcId="{8CAFB3AB-3451-47CD-AD39-11772E05D330}" destId="{D2C27BA3-782D-4921-BFD5-2A3D72ED4A6E}" srcOrd="0" destOrd="0" presId="urn:microsoft.com/office/officeart/2005/8/layout/lProcess2"/>
    <dgm:cxn modelId="{D983918D-087F-43AF-9D0F-C6CD3A67079C}" srcId="{8CAFB3AB-3451-47CD-AD39-11772E05D330}" destId="{3C873BA9-5803-458D-B454-1B6EE36DFC2D}" srcOrd="1" destOrd="0" parTransId="{8C300F78-BA61-4F0A-A541-29C68937D1FA}" sibTransId="{236633AB-2F59-490A-ADFA-ED62E9078622}"/>
    <dgm:cxn modelId="{6326F5A5-E6BC-44EA-9568-A1A0D4395190}" srcId="{79E5E799-6CF4-4977-8C5E-EC17EAFA8432}" destId="{3857D4D3-58DA-4535-BA7D-447A23C754D3}" srcOrd="2" destOrd="0" parTransId="{5B62C8AE-6223-436D-859C-9A92F6BBC9A2}" sibTransId="{307BE555-D708-4811-B524-4C55BD7F9254}"/>
    <dgm:cxn modelId="{D60066BC-DDDF-4FED-848F-1B5DD9FD8017}" srcId="{8CAFB3AB-3451-47CD-AD39-11772E05D330}" destId="{43D03ED8-5522-4B54-9E2A-839179FCB7CC}" srcOrd="2" destOrd="0" parTransId="{22DF2A39-46C8-44C6-A95A-0E26AD1C2E36}" sibTransId="{886E7D9A-FB68-4D21-8645-1FA770749AA5}"/>
    <dgm:cxn modelId="{0AE95FC8-B481-473E-80F1-31E7FD66988F}" srcId="{C737E942-16F9-4F1B-A7D0-E5A8279A96F5}" destId="{79E5E799-6CF4-4977-8C5E-EC17EAFA8432}" srcOrd="1" destOrd="0" parTransId="{A416B931-3E96-4FAC-AB81-9C8F039701BD}" sibTransId="{CA86384D-4DD0-49E7-B54A-7181221DA82A}"/>
    <dgm:cxn modelId="{6164E4E7-CC9C-4105-9A0A-B9D9795259F2}" type="presOf" srcId="{D56A7F1F-5AAB-40A6-9B4F-5BD9D3E5C831}" destId="{E25628F5-EB82-4562-948D-E5D7E7887293}" srcOrd="0" destOrd="0" presId="urn:microsoft.com/office/officeart/2005/8/layout/lProcess2"/>
    <dgm:cxn modelId="{2823739C-FADA-46AF-8546-91A513579341}" type="presParOf" srcId="{FF0994A2-BB34-4695-960F-926B9FB3AFE3}" destId="{4A1FFF12-6F25-4D79-99F1-3E243B8D5857}" srcOrd="0" destOrd="0" presId="urn:microsoft.com/office/officeart/2005/8/layout/lProcess2"/>
    <dgm:cxn modelId="{F5F5EFCF-A5E2-49A7-808E-06FE33E03797}" type="presParOf" srcId="{4A1FFF12-6F25-4D79-99F1-3E243B8D5857}" destId="{D2C27BA3-782D-4921-BFD5-2A3D72ED4A6E}" srcOrd="0" destOrd="0" presId="urn:microsoft.com/office/officeart/2005/8/layout/lProcess2"/>
    <dgm:cxn modelId="{1573F778-FA35-4818-AA23-4E4B4F0E44F3}" type="presParOf" srcId="{4A1FFF12-6F25-4D79-99F1-3E243B8D5857}" destId="{4C9E81BB-A8C9-4B6C-BF77-07DC2FC53D27}" srcOrd="1" destOrd="0" presId="urn:microsoft.com/office/officeart/2005/8/layout/lProcess2"/>
    <dgm:cxn modelId="{D1B9F125-B2CB-4076-8DF0-A7A902989CC6}" type="presParOf" srcId="{4A1FFF12-6F25-4D79-99F1-3E243B8D5857}" destId="{09026473-21C1-4805-A46E-AE9E2461C00F}" srcOrd="2" destOrd="0" presId="urn:microsoft.com/office/officeart/2005/8/layout/lProcess2"/>
    <dgm:cxn modelId="{939B7C24-E7F1-4672-B7FF-739D6AA7F1C0}" type="presParOf" srcId="{09026473-21C1-4805-A46E-AE9E2461C00F}" destId="{F89B04BB-349C-4880-9F48-9A8A59EB040A}" srcOrd="0" destOrd="0" presId="urn:microsoft.com/office/officeart/2005/8/layout/lProcess2"/>
    <dgm:cxn modelId="{B319754F-962C-47F3-B096-562FB5ED8174}" type="presParOf" srcId="{F89B04BB-349C-4880-9F48-9A8A59EB040A}" destId="{E25628F5-EB82-4562-948D-E5D7E7887293}" srcOrd="0" destOrd="0" presId="urn:microsoft.com/office/officeart/2005/8/layout/lProcess2"/>
    <dgm:cxn modelId="{31FADF18-7D52-4BE4-8211-A251B60CE472}" type="presParOf" srcId="{F89B04BB-349C-4880-9F48-9A8A59EB040A}" destId="{0C5C007A-677B-4697-B4E0-82558B860FA6}" srcOrd="1" destOrd="0" presId="urn:microsoft.com/office/officeart/2005/8/layout/lProcess2"/>
    <dgm:cxn modelId="{0C5FBB7F-B60A-4739-B817-527F83CD1A55}" type="presParOf" srcId="{F89B04BB-349C-4880-9F48-9A8A59EB040A}" destId="{BC4EE904-5DEE-40C9-997A-024860922893}" srcOrd="2" destOrd="0" presId="urn:microsoft.com/office/officeart/2005/8/layout/lProcess2"/>
    <dgm:cxn modelId="{2886DFAA-CA39-482D-AA48-AE644B73D9A2}" type="presParOf" srcId="{F89B04BB-349C-4880-9F48-9A8A59EB040A}" destId="{7E9115C6-4620-4D96-B3CF-791FFE93984B}" srcOrd="3" destOrd="0" presId="urn:microsoft.com/office/officeart/2005/8/layout/lProcess2"/>
    <dgm:cxn modelId="{C4CE5736-E5BD-40AF-B076-4497FCCC9D50}" type="presParOf" srcId="{F89B04BB-349C-4880-9F48-9A8A59EB040A}" destId="{326D8A8C-1972-478C-9B49-C4AFF4918724}" srcOrd="4" destOrd="0" presId="urn:microsoft.com/office/officeart/2005/8/layout/lProcess2"/>
    <dgm:cxn modelId="{6C93AB0F-0E99-41F7-B214-E18C9C35B1E5}" type="presParOf" srcId="{FF0994A2-BB34-4695-960F-926B9FB3AFE3}" destId="{D69D76B7-13C4-4A81-AFE1-D11C0D98E9CA}" srcOrd="1" destOrd="0" presId="urn:microsoft.com/office/officeart/2005/8/layout/lProcess2"/>
    <dgm:cxn modelId="{D7A205DB-39C4-43F9-96D4-2C6E3E2190D3}" type="presParOf" srcId="{FF0994A2-BB34-4695-960F-926B9FB3AFE3}" destId="{87F9CD8A-5466-4F3D-AE0C-BD90A6E6D776}" srcOrd="2" destOrd="0" presId="urn:microsoft.com/office/officeart/2005/8/layout/lProcess2"/>
    <dgm:cxn modelId="{706F3795-75CA-4266-8E51-C04B772A22D6}" type="presParOf" srcId="{87F9CD8A-5466-4F3D-AE0C-BD90A6E6D776}" destId="{03C9647C-B2E9-41BF-BC14-39FED926744E}" srcOrd="0" destOrd="0" presId="urn:microsoft.com/office/officeart/2005/8/layout/lProcess2"/>
    <dgm:cxn modelId="{2A1A0A3F-CECE-4963-8A45-2C283593A6C3}" type="presParOf" srcId="{87F9CD8A-5466-4F3D-AE0C-BD90A6E6D776}" destId="{979ECDC8-1A20-4408-98D6-D2E9B2FE3B75}" srcOrd="1" destOrd="0" presId="urn:microsoft.com/office/officeart/2005/8/layout/lProcess2"/>
    <dgm:cxn modelId="{FBD84D20-309D-41BE-B72C-F48A1753923D}" type="presParOf" srcId="{87F9CD8A-5466-4F3D-AE0C-BD90A6E6D776}" destId="{08972E5D-7436-497D-A0BE-A979152A22F5}" srcOrd="2" destOrd="0" presId="urn:microsoft.com/office/officeart/2005/8/layout/lProcess2"/>
    <dgm:cxn modelId="{45487ACA-8109-48A9-96E1-849EB58EE7B3}" type="presParOf" srcId="{08972E5D-7436-497D-A0BE-A979152A22F5}" destId="{0058EBDE-CB64-434B-B679-98C097C84E61}" srcOrd="0" destOrd="0" presId="urn:microsoft.com/office/officeart/2005/8/layout/lProcess2"/>
    <dgm:cxn modelId="{C0FBA145-9A6A-4ACC-B90E-C1D0078FBBF8}" type="presParOf" srcId="{0058EBDE-CB64-434B-B679-98C097C84E61}" destId="{88E0DE06-C4D0-4CCF-8A7C-7A7CEDA3D8B6}" srcOrd="0" destOrd="0" presId="urn:microsoft.com/office/officeart/2005/8/layout/lProcess2"/>
    <dgm:cxn modelId="{086F6944-A879-46B3-B800-356D80400136}" type="presParOf" srcId="{0058EBDE-CB64-434B-B679-98C097C84E61}" destId="{67167AD8-4C79-4E18-B8CC-A61BD3A99A23}" srcOrd="1" destOrd="0" presId="urn:microsoft.com/office/officeart/2005/8/layout/lProcess2"/>
    <dgm:cxn modelId="{2B348B6C-5A9F-441C-AAFC-087D67FC385E}" type="presParOf" srcId="{0058EBDE-CB64-434B-B679-98C097C84E61}" destId="{A6B86591-4C3A-4B1C-AB6D-25C6BBA0A38D}" srcOrd="2" destOrd="0" presId="urn:microsoft.com/office/officeart/2005/8/layout/lProcess2"/>
    <dgm:cxn modelId="{E71C6CB3-8C3F-4B38-B0F4-164677A6F075}" type="presParOf" srcId="{0058EBDE-CB64-434B-B679-98C097C84E61}" destId="{5B236F52-B82A-4DEC-B5AB-C77AB5A8B536}" srcOrd="3" destOrd="0" presId="urn:microsoft.com/office/officeart/2005/8/layout/lProcess2"/>
    <dgm:cxn modelId="{0AE66907-39B6-4A48-B830-D18EB7729569}" type="presParOf" srcId="{0058EBDE-CB64-434B-B679-98C097C84E61}" destId="{A0C25DB6-0461-481C-BF14-9E650095D0F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28819-2428-4211-B3CE-8801A41CA58A}">
      <dsp:nvSpPr>
        <dsp:cNvPr id="0" name=""/>
        <dsp:cNvSpPr/>
      </dsp:nvSpPr>
      <dsp:spPr>
        <a:xfrm>
          <a:off x="3673" y="112672"/>
          <a:ext cx="2208753" cy="4539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Суверенное государство</a:t>
          </a:r>
        </a:p>
      </dsp:txBody>
      <dsp:txXfrm>
        <a:off x="3673" y="112672"/>
        <a:ext cx="2208753" cy="453947"/>
      </dsp:txXfrm>
    </dsp:sp>
    <dsp:sp modelId="{568A4822-9E99-4B0E-892B-DE023291A337}">
      <dsp:nvSpPr>
        <dsp:cNvPr id="0" name=""/>
        <dsp:cNvSpPr/>
      </dsp:nvSpPr>
      <dsp:spPr>
        <a:xfrm>
          <a:off x="3673" y="566620"/>
          <a:ext cx="2208753" cy="34165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Суверенитет;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Территориальная целостность.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Юридическая власть;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Политическая власть;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Экономическая власть.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</dsp:txBody>
      <dsp:txXfrm>
        <a:off x="3673" y="566620"/>
        <a:ext cx="2208753" cy="3416559"/>
      </dsp:txXfrm>
    </dsp:sp>
    <dsp:sp modelId="{A682135E-2D40-4DAA-8F5A-5BB67E79536F}">
      <dsp:nvSpPr>
        <dsp:cNvPr id="0" name=""/>
        <dsp:cNvSpPr/>
      </dsp:nvSpPr>
      <dsp:spPr>
        <a:xfrm>
          <a:off x="2521651" y="112672"/>
          <a:ext cx="2208753" cy="4539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Демократическое государство</a:t>
          </a:r>
        </a:p>
      </dsp:txBody>
      <dsp:txXfrm>
        <a:off x="2521651" y="112672"/>
        <a:ext cx="2208753" cy="453947"/>
      </dsp:txXfrm>
    </dsp:sp>
    <dsp:sp modelId="{C871C835-4F48-415F-8489-97DC30FC058F}">
      <dsp:nvSpPr>
        <dsp:cNvPr id="0" name=""/>
        <dsp:cNvSpPr/>
      </dsp:nvSpPr>
      <dsp:spPr>
        <a:xfrm>
          <a:off x="2521651" y="566620"/>
          <a:ext cx="2208753" cy="341655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Народный суверенитет;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Политическое равенство;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Индивидуальные права.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Представительное правительство;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Свободные и честные выборы, проводимые на регулярной основе;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Разделение властей;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Верховенство закона.</a:t>
          </a:r>
        </a:p>
      </dsp:txBody>
      <dsp:txXfrm>
        <a:off x="2521651" y="566620"/>
        <a:ext cx="2208753" cy="3416559"/>
      </dsp:txXfrm>
    </dsp:sp>
    <dsp:sp modelId="{3999CFE6-B2D9-485C-88C9-7CA3842B6DFD}">
      <dsp:nvSpPr>
        <dsp:cNvPr id="0" name=""/>
        <dsp:cNvSpPr/>
      </dsp:nvSpPr>
      <dsp:spPr>
        <a:xfrm>
          <a:off x="5039630" y="112672"/>
          <a:ext cx="2208753" cy="4539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Правовое государство </a:t>
          </a:r>
        </a:p>
      </dsp:txBody>
      <dsp:txXfrm>
        <a:off x="5039630" y="112672"/>
        <a:ext cx="2208753" cy="453947"/>
      </dsp:txXfrm>
    </dsp:sp>
    <dsp:sp modelId="{FFFD5D83-75EC-4217-8A29-94359013F47C}">
      <dsp:nvSpPr>
        <dsp:cNvPr id="0" name=""/>
        <dsp:cNvSpPr/>
      </dsp:nvSpPr>
      <dsp:spPr>
        <a:xfrm>
          <a:off x="5039630" y="566620"/>
          <a:ext cx="2208753" cy="341655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Законность;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Равенство перед законом;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Ответственность;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Процедурная справедливость.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Правовая определенность;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Доступность;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Прозрачность;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Беспристрастность.</a:t>
          </a:r>
        </a:p>
      </dsp:txBody>
      <dsp:txXfrm>
        <a:off x="5039630" y="566620"/>
        <a:ext cx="2208753" cy="3416559"/>
      </dsp:txXfrm>
    </dsp:sp>
    <dsp:sp modelId="{63FBCAEB-9312-459C-8C48-E017CD0D0C68}">
      <dsp:nvSpPr>
        <dsp:cNvPr id="0" name=""/>
        <dsp:cNvSpPr/>
      </dsp:nvSpPr>
      <dsp:spPr>
        <a:xfrm>
          <a:off x="7557608" y="112672"/>
          <a:ext cx="2208753" cy="4539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Светское государство</a:t>
          </a:r>
        </a:p>
      </dsp:txBody>
      <dsp:txXfrm>
        <a:off x="7557608" y="112672"/>
        <a:ext cx="2208753" cy="453947"/>
      </dsp:txXfrm>
    </dsp:sp>
    <dsp:sp modelId="{64354174-A305-4A5C-882F-41559D7D3A68}">
      <dsp:nvSpPr>
        <dsp:cNvPr id="0" name=""/>
        <dsp:cNvSpPr/>
      </dsp:nvSpPr>
      <dsp:spPr>
        <a:xfrm>
          <a:off x="7557608" y="566620"/>
          <a:ext cx="2208753" cy="341655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Принципы: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Свобода вероисповедания;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Равенство и недискриминация;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Государственный нейтралитет.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Характеристики:</a:t>
          </a:r>
          <a:endParaRPr lang="ru-RU" sz="1300" i="0" kern="1200" dirty="0">
            <a:solidFill>
              <a:schemeClr val="bg1">
                <a:lumMod val="10000"/>
              </a:schemeClr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Отсутствие государственной религии;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Религиозное многообразие;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Защита прав личности;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>
              <a:solidFill>
                <a:schemeClr val="bg1">
                  <a:lumMod val="10000"/>
                </a:schemeClr>
              </a:solidFill>
              <a:latin typeface="+mn-lt"/>
            </a:rPr>
            <a:t>Разделение религии и политики.</a:t>
          </a:r>
        </a:p>
      </dsp:txBody>
      <dsp:txXfrm>
        <a:off x="7557608" y="566620"/>
        <a:ext cx="2208753" cy="3416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DBC31-397F-4BD2-8AD9-964F661BA23B}">
      <dsp:nvSpPr>
        <dsp:cNvPr id="0" name=""/>
        <dsp:cNvSpPr/>
      </dsp:nvSpPr>
      <dsp:spPr>
        <a:xfrm>
          <a:off x="3673" y="196515"/>
          <a:ext cx="2208753" cy="4539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Социальное государство </a:t>
          </a:r>
        </a:p>
      </dsp:txBody>
      <dsp:txXfrm>
        <a:off x="3673" y="196515"/>
        <a:ext cx="2208753" cy="453947"/>
      </dsp:txXfrm>
    </dsp:sp>
    <dsp:sp modelId="{CD980648-0C77-4EAE-93B3-FD889E97C567}">
      <dsp:nvSpPr>
        <dsp:cNvPr id="0" name=""/>
        <dsp:cNvSpPr/>
      </dsp:nvSpPr>
      <dsp:spPr>
        <a:xfrm>
          <a:off x="3673" y="650462"/>
          <a:ext cx="2208753" cy="373228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Принципы: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Социальная солидарность;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Равенство;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Социальная справедливость.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Характеристики: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Универсальный доступ к социальным услугам;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Перераспределение доходов;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Социальное обеспечение;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Регулирование рынка труда.</a:t>
          </a:r>
        </a:p>
      </dsp:txBody>
      <dsp:txXfrm>
        <a:off x="3673" y="650462"/>
        <a:ext cx="2208753" cy="3732288"/>
      </dsp:txXfrm>
    </dsp:sp>
    <dsp:sp modelId="{593760CA-96F0-467F-94DA-AD39B040CD63}">
      <dsp:nvSpPr>
        <dsp:cNvPr id="0" name=""/>
        <dsp:cNvSpPr/>
      </dsp:nvSpPr>
      <dsp:spPr>
        <a:xfrm>
          <a:off x="2521651" y="196515"/>
          <a:ext cx="2208753" cy="453947"/>
        </a:xfrm>
        <a:prstGeom prst="rect">
          <a:avLst/>
        </a:prstGeom>
        <a:solidFill>
          <a:schemeClr val="accent2">
            <a:hueOff val="-3285750"/>
            <a:satOff val="-5437"/>
            <a:lumOff val="2941"/>
            <a:alphaOff val="0"/>
          </a:schemeClr>
        </a:solidFill>
        <a:ln w="25400" cap="flat" cmpd="sng" algn="ctr">
          <a:solidFill>
            <a:schemeClr val="accent2">
              <a:hueOff val="-3285750"/>
              <a:satOff val="-5437"/>
              <a:lumOff val="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Унитарное государство</a:t>
          </a:r>
          <a:r>
            <a:rPr lang="ru-RU" sz="1300" i="0" kern="1200" dirty="0"/>
            <a:t> </a:t>
          </a:r>
        </a:p>
      </dsp:txBody>
      <dsp:txXfrm>
        <a:off x="2521651" y="196515"/>
        <a:ext cx="2208753" cy="453947"/>
      </dsp:txXfrm>
    </dsp:sp>
    <dsp:sp modelId="{640A080B-D14F-4B46-AFA5-3390D6DF6ED4}">
      <dsp:nvSpPr>
        <dsp:cNvPr id="0" name=""/>
        <dsp:cNvSpPr/>
      </dsp:nvSpPr>
      <dsp:spPr>
        <a:xfrm>
          <a:off x="2521651" y="650462"/>
          <a:ext cx="2208753" cy="3732288"/>
        </a:xfrm>
        <a:prstGeom prst="rect">
          <a:avLst/>
        </a:prstGeom>
        <a:solidFill>
          <a:schemeClr val="accent2">
            <a:tint val="40000"/>
            <a:alpha val="90000"/>
            <a:hueOff val="-3326923"/>
            <a:satOff val="-3669"/>
            <a:lumOff val="61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3326923"/>
              <a:satOff val="-3669"/>
              <a:lumOff val="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Принципы: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Национальный суверенитет;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Административная эффективность;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Единообразие законов.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i="0" kern="1200" dirty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Характеристики: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Одноуровневая структура государственного управления;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Централизованное принятие решений;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Единообразное применение законов;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Гибкость и адаптируемость.</a:t>
          </a:r>
        </a:p>
      </dsp:txBody>
      <dsp:txXfrm>
        <a:off x="2521651" y="650462"/>
        <a:ext cx="2208753" cy="3732288"/>
      </dsp:txXfrm>
    </dsp:sp>
    <dsp:sp modelId="{EE528778-97DC-4DE0-ACC2-4C438073B5ED}">
      <dsp:nvSpPr>
        <dsp:cNvPr id="0" name=""/>
        <dsp:cNvSpPr/>
      </dsp:nvSpPr>
      <dsp:spPr>
        <a:xfrm>
          <a:off x="5039630" y="196515"/>
          <a:ext cx="2208753" cy="453947"/>
        </a:xfrm>
        <a:prstGeom prst="rect">
          <a:avLst/>
        </a:prstGeom>
        <a:solidFill>
          <a:schemeClr val="accent2">
            <a:hueOff val="-6571500"/>
            <a:satOff val="-10875"/>
            <a:lumOff val="5882"/>
            <a:alphaOff val="0"/>
          </a:schemeClr>
        </a:solidFill>
        <a:ln w="25400" cap="flat" cmpd="sng" algn="ctr">
          <a:solidFill>
            <a:schemeClr val="accent2">
              <a:hueOff val="-6571500"/>
              <a:satOff val="-10875"/>
              <a:lumOff val="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Духовно-культурные основы общества</a:t>
          </a:r>
          <a:endParaRPr lang="ru-RU" sz="1300" i="0" kern="1200" dirty="0"/>
        </a:p>
      </dsp:txBody>
      <dsp:txXfrm>
        <a:off x="5039630" y="196515"/>
        <a:ext cx="2208753" cy="453947"/>
      </dsp:txXfrm>
    </dsp:sp>
    <dsp:sp modelId="{EE8E8E30-9124-42C8-BF61-CAEDD13A5E08}">
      <dsp:nvSpPr>
        <dsp:cNvPr id="0" name=""/>
        <dsp:cNvSpPr/>
      </dsp:nvSpPr>
      <dsp:spPr>
        <a:xfrm>
          <a:off x="5039630" y="650462"/>
          <a:ext cx="2208753" cy="3732288"/>
        </a:xfrm>
        <a:prstGeom prst="rect">
          <a:avLst/>
        </a:prstGeom>
        <a:solidFill>
          <a:schemeClr val="accent2">
            <a:tint val="40000"/>
            <a:alpha val="90000"/>
            <a:hueOff val="-6653846"/>
            <a:satOff val="-7337"/>
            <a:lumOff val="123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6653846"/>
              <a:satOff val="-7337"/>
              <a:lumOff val="1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Принципы: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Обычаи;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Традиции;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Исторический опыт;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Культурная  идентичность.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Характеристики: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Развитие культуры народа Кыргызстана;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Почитание старших и уважение к младшим;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Охрана исторического, материального и духовного наследия;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Обеспечение межэтнического и межконфессионального согласия.</a:t>
          </a:r>
        </a:p>
      </dsp:txBody>
      <dsp:txXfrm>
        <a:off x="5039630" y="650462"/>
        <a:ext cx="2208753" cy="3732288"/>
      </dsp:txXfrm>
    </dsp:sp>
    <dsp:sp modelId="{D2196E63-83C3-4DF6-897A-B60DFD161EA8}">
      <dsp:nvSpPr>
        <dsp:cNvPr id="0" name=""/>
        <dsp:cNvSpPr/>
      </dsp:nvSpPr>
      <dsp:spPr>
        <a:xfrm>
          <a:off x="7557608" y="196515"/>
          <a:ext cx="2208753" cy="453947"/>
        </a:xfrm>
        <a:prstGeom prst="rect">
          <a:avLst/>
        </a:prstGeom>
        <a:solidFill>
          <a:schemeClr val="accent2">
            <a:hueOff val="-9857249"/>
            <a:satOff val="-16312"/>
            <a:lumOff val="8823"/>
            <a:alphaOff val="0"/>
          </a:schemeClr>
        </a:solidFill>
        <a:ln w="25400" cap="flat" cmpd="sng" algn="ctr">
          <a:solidFill>
            <a:schemeClr val="accent2">
              <a:hueOff val="-9857249"/>
              <a:satOff val="-16312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Экономическая система государства</a:t>
          </a:r>
          <a:endParaRPr lang="ru-RU" sz="1300" i="0" kern="1200" dirty="0"/>
        </a:p>
      </dsp:txBody>
      <dsp:txXfrm>
        <a:off x="7557608" y="196515"/>
        <a:ext cx="2208753" cy="453947"/>
      </dsp:txXfrm>
    </dsp:sp>
    <dsp:sp modelId="{5F5FB370-A110-4FBE-88A4-758324200943}">
      <dsp:nvSpPr>
        <dsp:cNvPr id="0" name=""/>
        <dsp:cNvSpPr/>
      </dsp:nvSpPr>
      <dsp:spPr>
        <a:xfrm>
          <a:off x="7557608" y="650462"/>
          <a:ext cx="2208753" cy="3732288"/>
        </a:xfrm>
        <a:prstGeom prst="rect">
          <a:avLst/>
        </a:prstGeom>
        <a:solidFill>
          <a:schemeClr val="accent2">
            <a:tint val="40000"/>
            <a:alpha val="90000"/>
            <a:hueOff val="-9980769"/>
            <a:satOff val="-11006"/>
            <a:lumOff val="185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9980769"/>
              <a:satOff val="-11006"/>
              <a:lumOff val="1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Принципы: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Распределение ресурсов;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Обеспечение защиты права собственности;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Государственное вмешательство.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300" b="1" i="0" kern="1200" dirty="0"/>
            <a:t>Характеристики:</a:t>
          </a:r>
          <a:endParaRPr lang="ru-RU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Ориентация на рынок;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Предоставление общественных благ;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i="0" kern="1200" dirty="0"/>
            <a:t>Распределение доходов.</a:t>
          </a:r>
        </a:p>
      </dsp:txBody>
      <dsp:txXfrm>
        <a:off x="7557608" y="650462"/>
        <a:ext cx="2208753" cy="3732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1BFE3-C002-4543-BC37-441C4FF76AB3}">
      <dsp:nvSpPr>
        <dsp:cNvPr id="0" name=""/>
        <dsp:cNvSpPr/>
      </dsp:nvSpPr>
      <dsp:spPr>
        <a:xfrm>
          <a:off x="0" y="386319"/>
          <a:ext cx="5043055" cy="272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397" tIns="333248" rIns="39139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y-KG" sz="1600" i="0" kern="1200" dirty="0"/>
            <a:t>наличие публичной политической власти со специальным аппаратом управления и принуждения; </a:t>
          </a:r>
          <a:endParaRPr lang="ru-RU" sz="1600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y-KG" sz="1600" i="0" kern="1200" dirty="0"/>
            <a:t>территориальная организация населения; </a:t>
          </a:r>
          <a:endParaRPr lang="ru-RU" sz="1600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y-KG" sz="1600" i="0" kern="1200" dirty="0"/>
            <a:t>государственный суверенитет; </a:t>
          </a:r>
          <a:endParaRPr lang="ru-RU" sz="1600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y-KG" sz="1600" i="0" kern="1200" dirty="0"/>
            <a:t>всеобъемлющий, общеобязательный характер актов государства; </a:t>
          </a:r>
          <a:endParaRPr lang="ru-RU" sz="1600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y-KG" sz="1600" i="0" kern="1200" dirty="0"/>
            <a:t>наличие государственной казны (бюджета) на содержание государственного аппарата и нужд государства.</a:t>
          </a:r>
          <a:endParaRPr lang="ru-RU" sz="1600" i="0" kern="1200" dirty="0"/>
        </a:p>
      </dsp:txBody>
      <dsp:txXfrm>
        <a:off x="0" y="386319"/>
        <a:ext cx="5043055" cy="2721600"/>
      </dsp:txXfrm>
    </dsp:sp>
    <dsp:sp modelId="{D5FCBF01-2DC4-4D1B-82F4-A914BEEC7D3C}">
      <dsp:nvSpPr>
        <dsp:cNvPr id="0" name=""/>
        <dsp:cNvSpPr/>
      </dsp:nvSpPr>
      <dsp:spPr>
        <a:xfrm>
          <a:off x="252152" y="150159"/>
          <a:ext cx="353013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431" tIns="0" rIns="1334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y-KG" sz="1600" b="1" i="0" kern="1200" dirty="0"/>
            <a:t>Признаки государства:</a:t>
          </a:r>
          <a:endParaRPr lang="ru-RU" sz="1600" b="1" i="0" kern="1200" dirty="0"/>
        </a:p>
      </dsp:txBody>
      <dsp:txXfrm>
        <a:off x="275209" y="173216"/>
        <a:ext cx="3484024" cy="426206"/>
      </dsp:txXfrm>
    </dsp:sp>
    <dsp:sp modelId="{E6A1C79A-549D-4F7A-9666-8475E4F2D5B2}">
      <dsp:nvSpPr>
        <dsp:cNvPr id="0" name=""/>
        <dsp:cNvSpPr/>
      </dsp:nvSpPr>
      <dsp:spPr>
        <a:xfrm>
          <a:off x="0" y="3430479"/>
          <a:ext cx="5043055" cy="206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397" tIns="333248" rIns="39139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i="0" kern="1200" dirty="0"/>
            <a:t>распространяется на все население в пределах своей территории;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i="0" kern="1200" dirty="0"/>
            <a:t>политическая власть;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i="0" kern="1200" dirty="0"/>
            <a:t>независимость как во внутренней, так и во внешней политике;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i="0" kern="1200" dirty="0"/>
            <a:t>легальность;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ru-RU" sz="1600" i="0" kern="1200" dirty="0"/>
            <a:t>легитимность</a:t>
          </a:r>
        </a:p>
      </dsp:txBody>
      <dsp:txXfrm>
        <a:off x="0" y="3430479"/>
        <a:ext cx="5043055" cy="2066400"/>
      </dsp:txXfrm>
    </dsp:sp>
    <dsp:sp modelId="{CDDDA623-3486-4917-82E8-CA4577981FB6}">
      <dsp:nvSpPr>
        <dsp:cNvPr id="0" name=""/>
        <dsp:cNvSpPr/>
      </dsp:nvSpPr>
      <dsp:spPr>
        <a:xfrm>
          <a:off x="252152" y="3194319"/>
          <a:ext cx="3530138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431" tIns="0" rIns="1334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/>
            <a:t>Признаки государственной власти:</a:t>
          </a:r>
          <a:endParaRPr lang="ru-RU" sz="1600" i="0" kern="1200" dirty="0"/>
        </a:p>
      </dsp:txBody>
      <dsp:txXfrm>
        <a:off x="275209" y="3217376"/>
        <a:ext cx="3484024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27BA3-782D-4921-BFD5-2A3D72ED4A6E}">
      <dsp:nvSpPr>
        <dsp:cNvPr id="0" name=""/>
        <dsp:cNvSpPr/>
      </dsp:nvSpPr>
      <dsp:spPr>
        <a:xfrm>
          <a:off x="2647" y="0"/>
          <a:ext cx="2546321" cy="28749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0" kern="1200"/>
            <a:t>Принципы формирования государственной власти:</a:t>
          </a:r>
          <a:endParaRPr lang="ru-RU" sz="1500" i="0" kern="1200" dirty="0"/>
        </a:p>
      </dsp:txBody>
      <dsp:txXfrm>
        <a:off x="2647" y="0"/>
        <a:ext cx="2546321" cy="862476"/>
      </dsp:txXfrm>
    </dsp:sp>
    <dsp:sp modelId="{E25628F5-EB82-4562-948D-E5D7E7887293}">
      <dsp:nvSpPr>
        <dsp:cNvPr id="0" name=""/>
        <dsp:cNvSpPr/>
      </dsp:nvSpPr>
      <dsp:spPr>
        <a:xfrm>
          <a:off x="257279" y="8627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Народный суверенитет</a:t>
          </a:r>
        </a:p>
      </dsp:txBody>
      <dsp:txXfrm>
        <a:off x="273822" y="879264"/>
        <a:ext cx="2003971" cy="531720"/>
      </dsp:txXfrm>
    </dsp:sp>
    <dsp:sp modelId="{BC4EE904-5DEE-40C9-997A-024860922893}">
      <dsp:nvSpPr>
        <dsp:cNvPr id="0" name=""/>
        <dsp:cNvSpPr/>
      </dsp:nvSpPr>
      <dsp:spPr>
        <a:xfrm>
          <a:off x="257279" y="15144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Представительство различных интересов в обществе</a:t>
          </a:r>
        </a:p>
      </dsp:txBody>
      <dsp:txXfrm>
        <a:off x="273822" y="1530964"/>
        <a:ext cx="2003971" cy="531720"/>
      </dsp:txXfrm>
    </dsp:sp>
    <dsp:sp modelId="{326D8A8C-1972-478C-9B49-C4AFF4918724}">
      <dsp:nvSpPr>
        <dsp:cNvPr id="0" name=""/>
        <dsp:cNvSpPr/>
      </dsp:nvSpPr>
      <dsp:spPr>
        <a:xfrm>
          <a:off x="257279" y="21661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Ответственность</a:t>
          </a:r>
        </a:p>
      </dsp:txBody>
      <dsp:txXfrm>
        <a:off x="273822" y="2182664"/>
        <a:ext cx="2003971" cy="531720"/>
      </dsp:txXfrm>
    </dsp:sp>
    <dsp:sp modelId="{03C9647C-B2E9-41BF-BC14-39FED926744E}">
      <dsp:nvSpPr>
        <dsp:cNvPr id="0" name=""/>
        <dsp:cNvSpPr/>
      </dsp:nvSpPr>
      <dsp:spPr>
        <a:xfrm>
          <a:off x="2739943" y="0"/>
          <a:ext cx="2546321" cy="28749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0" kern="1200" dirty="0"/>
            <a:t>Принципы Системы сдержек и противовесов:</a:t>
          </a:r>
        </a:p>
      </dsp:txBody>
      <dsp:txXfrm>
        <a:off x="2739943" y="0"/>
        <a:ext cx="2546321" cy="862476"/>
      </dsp:txXfrm>
    </dsp:sp>
    <dsp:sp modelId="{88E0DE06-C4D0-4CCF-8A7C-7A7CEDA3D8B6}">
      <dsp:nvSpPr>
        <dsp:cNvPr id="0" name=""/>
        <dsp:cNvSpPr/>
      </dsp:nvSpPr>
      <dsp:spPr>
        <a:xfrm>
          <a:off x="2994575" y="8627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Разделение властей</a:t>
          </a:r>
        </a:p>
      </dsp:txBody>
      <dsp:txXfrm>
        <a:off x="3011118" y="879264"/>
        <a:ext cx="2003971" cy="531720"/>
      </dsp:txXfrm>
    </dsp:sp>
    <dsp:sp modelId="{A6B86591-4C3A-4B1C-AB6D-25C6BBA0A38D}">
      <dsp:nvSpPr>
        <dsp:cNvPr id="0" name=""/>
        <dsp:cNvSpPr/>
      </dsp:nvSpPr>
      <dsp:spPr>
        <a:xfrm>
          <a:off x="2994575" y="15144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Судебный контроль</a:t>
          </a:r>
        </a:p>
      </dsp:txBody>
      <dsp:txXfrm>
        <a:off x="3011118" y="1530964"/>
        <a:ext cx="2003971" cy="531720"/>
      </dsp:txXfrm>
    </dsp:sp>
    <dsp:sp modelId="{A0C25DB6-0461-481C-BF14-9E650095D0F2}">
      <dsp:nvSpPr>
        <dsp:cNvPr id="0" name=""/>
        <dsp:cNvSpPr/>
      </dsp:nvSpPr>
      <dsp:spPr>
        <a:xfrm>
          <a:off x="2994575" y="2166121"/>
          <a:ext cx="2037057" cy="564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Законодательный контроль</a:t>
          </a:r>
        </a:p>
      </dsp:txBody>
      <dsp:txXfrm>
        <a:off x="3011118" y="2182664"/>
        <a:ext cx="2003971" cy="531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2C13A-1FFC-4FBA-A501-2412F6023DF1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1641B-9697-40BD-BC34-34D017166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5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9186edec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9186edecb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2150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9186edec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9186edecb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2057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9186edecb2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19186edecb2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134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1377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616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8538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2464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27625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104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6131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29853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7525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3934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98614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0724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984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721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69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21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7265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08072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39842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799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64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flipH="1">
            <a:off x="5175328" y="814933"/>
            <a:ext cx="6063200" cy="33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flipH="1">
            <a:off x="5426528" y="4471767"/>
            <a:ext cx="58120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542650"/>
      </p:ext>
    </p:extLst>
  </p:cSld>
  <p:clrMapOvr>
    <a:masterClrMapping/>
  </p:clrMapOvr>
  <p:transition spd="med">
    <p:pull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550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3007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45691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08152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4629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8072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9354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79239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6758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66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6" name="Google Shape;36;p6"/>
          <p:cNvGrpSpPr/>
          <p:nvPr/>
        </p:nvGrpSpPr>
        <p:grpSpPr>
          <a:xfrm rot="-2180972">
            <a:off x="446402" y="5637175"/>
            <a:ext cx="1014813" cy="1014284"/>
            <a:chOff x="6212418" y="1482331"/>
            <a:chExt cx="627249" cy="626921"/>
          </a:xfrm>
        </p:grpSpPr>
        <p:sp>
          <p:nvSpPr>
            <p:cNvPr id="37" name="Google Shape;37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9" name="Google Shape;39;p6"/>
          <p:cNvGrpSpPr/>
          <p:nvPr/>
        </p:nvGrpSpPr>
        <p:grpSpPr>
          <a:xfrm flipH="1">
            <a:off x="10795449" y="1409622"/>
            <a:ext cx="886177" cy="885715"/>
            <a:chOff x="6212418" y="1482331"/>
            <a:chExt cx="627249" cy="626921"/>
          </a:xfrm>
        </p:grpSpPr>
        <p:sp>
          <p:nvSpPr>
            <p:cNvPr id="40" name="Google Shape;40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013720"/>
      </p:ext>
    </p:extLst>
  </p:cSld>
  <p:clrMapOvr>
    <a:masterClrMapping/>
  </p:clrMapOvr>
  <p:transition spd="med">
    <p:pull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3973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0455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6715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0623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2311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3208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615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1802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5383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15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953467" y="2815800"/>
            <a:ext cx="6855600" cy="113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953612" y="4315980"/>
            <a:ext cx="5683200" cy="15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0" y="0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6810638"/>
      </p:ext>
    </p:extLst>
  </p:cSld>
  <p:clrMapOvr>
    <a:masterClrMapping/>
  </p:clrMapOvr>
  <p:transition spd="med">
    <p:pull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6608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9456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7472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80FD0-0B65-EF03-5B35-B97429E52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F8C426-F36A-D501-63CB-BCE5EBA5B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C2D8E5-78B2-B833-CBE9-186EE277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3E1C9-3F93-45C2-E4BB-189227EF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07CCD8-A880-9AFA-8929-F82EF076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94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6C253-C906-4771-25CD-008E053F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B08E8-289A-8EEA-F48F-1C15FFFD9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323A1D-0D2B-C286-7979-2236A99E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B523C-317E-33A3-9945-A0447A3A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C0577E-94C9-CF95-CAF6-0FD9D23D2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9189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BA5C7-10B1-02E4-B76F-6D00FE093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3873F0-F8CC-9605-C32A-3BDD79D13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97E8BF-DFE1-F3FF-3B4F-2D5F8161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59CE02-48C7-F094-F216-50A0ED4A8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9F1F79-27F3-99D0-45A9-7B7D4B17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8417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2B003-D464-1238-2167-6A9F845A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E1A0E-78E5-3665-0E17-EE77C1E16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13AA9B-A3FD-9D55-CE00-7B0029A6C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1539B6-E26F-E20D-554A-7088991D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B4D9BD-3F2C-4DF7-B1A6-8466C728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49C4A6-ADE3-3872-A63A-7F2DDFD5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0495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05284-A31E-5994-82E7-948F7CBC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BD9520-35AB-2FAA-2B55-0EC070B24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368EB9-5FBE-9579-47AB-E50F3CFAD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C2DF447-5A1E-695F-8FD0-E4CD22FD78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EFF1355-EF36-9C9A-7228-81EE33B05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C67825-D7B5-57E5-C4CE-C8C3730F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224210B-8AA8-4170-4954-63973727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1FA414-DF4B-20B9-DCD4-EB8F4FDE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80355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333A2-010C-F073-1F31-5C502C78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569E40-0F21-258B-9270-4F927DAA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73EF5D4-975D-15DE-463E-4BEBAA5E3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5E7A38-7338-B476-66AD-D082D865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8744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73A4AF1-1929-FBE4-9811-A731473B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277E97-10BD-66E3-4D99-0585B7DA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DA6E17-C21B-A68E-E8AF-B55DC075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28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1703964"/>
      </p:ext>
    </p:extLst>
  </p:cSld>
  <p:clrMapOvr>
    <a:masterClrMapping/>
  </p:clrMapOvr>
  <p:transition spd="med">
    <p:pull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5DD90-9F70-97DB-A02C-F1BAF7941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FDB3EF-F624-D855-536A-C736BD061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BC7DFB-0501-744D-DB2E-CE93803C8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B60933-1469-EB1C-D4BD-DB7926E1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E00946-189B-6D3D-B945-E4621A07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3AD9CD-EE86-3D5B-C325-F18C16FCD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1009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D7CD8-2745-E8FC-3B34-28DB5FB5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4863F2-EC24-05F6-9344-938E927B1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454363-EA87-B25F-5E3A-8594FDDCB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02D36E-8D94-DEB9-887A-83AA7A0E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2BA59D-1DE7-342D-66F6-F1A89A475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775577-DDA6-9A1A-C20E-0CD3D009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1312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B0772-071A-EB38-3A8D-76B1E3EF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643240-9CA7-5336-5BA0-484FF116D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59A48A-2963-2CDB-85AB-0EF095E6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1E5DBC-B245-1C50-E1D2-1B21B98C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3E3ADE-FA78-AEA9-F26B-F7EE8BDE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9819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85CE61-C8F1-8040-2DCF-76586114C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2BF263-2817-7E7D-C67F-0E52AC333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82559B-204C-FBA1-2803-BA90327E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38F819-329B-484E-33D3-DC0EC97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48DCAF-1F4D-A7EC-977C-40383C4A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80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subTitle" idx="1"/>
          </p:nvPr>
        </p:nvSpPr>
        <p:spPr>
          <a:xfrm>
            <a:off x="5772220" y="1796361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2"/>
          </p:nvPr>
        </p:nvSpPr>
        <p:spPr>
          <a:xfrm>
            <a:off x="5772220" y="2912452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3"/>
          </p:nvPr>
        </p:nvSpPr>
        <p:spPr>
          <a:xfrm>
            <a:off x="5772220" y="402854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4"/>
          </p:nvPr>
        </p:nvSpPr>
        <p:spPr>
          <a:xfrm>
            <a:off x="5772220" y="155280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5"/>
          </p:nvPr>
        </p:nvSpPr>
        <p:spPr>
          <a:xfrm>
            <a:off x="5772220" y="266727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6"/>
          </p:nvPr>
        </p:nvSpPr>
        <p:spPr>
          <a:xfrm>
            <a:off x="5772220" y="378174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7"/>
          </p:nvPr>
        </p:nvSpPr>
        <p:spPr>
          <a:xfrm>
            <a:off x="5772100" y="513443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8"/>
          </p:nvPr>
        </p:nvSpPr>
        <p:spPr>
          <a:xfrm>
            <a:off x="5772100" y="489621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hasCustomPrompt="1"/>
          </p:nvPr>
        </p:nvSpPr>
        <p:spPr>
          <a:xfrm>
            <a:off x="4593433" y="490399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9" hasCustomPrompt="1"/>
          </p:nvPr>
        </p:nvSpPr>
        <p:spPr>
          <a:xfrm>
            <a:off x="4593433" y="155591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3" hasCustomPrompt="1"/>
          </p:nvPr>
        </p:nvSpPr>
        <p:spPr>
          <a:xfrm>
            <a:off x="4593433" y="2671945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4" hasCustomPrompt="1"/>
          </p:nvPr>
        </p:nvSpPr>
        <p:spPr>
          <a:xfrm>
            <a:off x="4593433" y="3787972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15"/>
          </p:nvPr>
        </p:nvSpPr>
        <p:spPr>
          <a:xfrm>
            <a:off x="953467" y="593367"/>
            <a:ext cx="3607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5053500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4" name="Google Shape;244;p28"/>
          <p:cNvGrpSpPr/>
          <p:nvPr/>
        </p:nvGrpSpPr>
        <p:grpSpPr>
          <a:xfrm>
            <a:off x="10674854" y="102240"/>
            <a:ext cx="1176281" cy="6553225"/>
            <a:chOff x="8006140" y="76679"/>
            <a:chExt cx="882211" cy="4914919"/>
          </a:xfrm>
        </p:grpSpPr>
        <p:grpSp>
          <p:nvGrpSpPr>
            <p:cNvPr id="245" name="Google Shape;245;p28"/>
            <p:cNvGrpSpPr/>
            <p:nvPr/>
          </p:nvGrpSpPr>
          <p:grpSpPr>
            <a:xfrm rot="-6851816" flipH="1">
              <a:off x="8116870" y="4220203"/>
              <a:ext cx="664629" cy="664282"/>
              <a:chOff x="6212418" y="1482331"/>
              <a:chExt cx="627249" cy="626921"/>
            </a:xfrm>
          </p:grpSpPr>
          <p:sp>
            <p:nvSpPr>
              <p:cNvPr id="246" name="Google Shape;246;p28"/>
              <p:cNvSpPr/>
              <p:nvPr/>
            </p:nvSpPr>
            <p:spPr>
              <a:xfrm>
                <a:off x="6212418" y="1482331"/>
                <a:ext cx="627249" cy="620800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6365722" y="1881228"/>
                <a:ext cx="473459" cy="2280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48" name="Google Shape;248;p28"/>
            <p:cNvGrpSpPr/>
            <p:nvPr/>
          </p:nvGrpSpPr>
          <p:grpSpPr>
            <a:xfrm flipH="1">
              <a:off x="8006140" y="76679"/>
              <a:ext cx="845522" cy="916625"/>
              <a:chOff x="7511392" y="307000"/>
              <a:chExt cx="863570" cy="936192"/>
            </a:xfrm>
          </p:grpSpPr>
          <p:sp>
            <p:nvSpPr>
              <p:cNvPr id="249" name="Google Shape;249;p28"/>
              <p:cNvSpPr/>
              <p:nvPr/>
            </p:nvSpPr>
            <p:spPr>
              <a:xfrm>
                <a:off x="7927457" y="838406"/>
                <a:ext cx="447505" cy="404786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7511392" y="307000"/>
                <a:ext cx="787164" cy="882356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51" name="Google Shape;251;p28"/>
            <p:cNvGrpSpPr/>
            <p:nvPr/>
          </p:nvGrpSpPr>
          <p:grpSpPr>
            <a:xfrm rot="-4814457">
              <a:off x="8230739" y="1116990"/>
              <a:ext cx="396310" cy="572684"/>
              <a:chOff x="1943179" y="1609600"/>
              <a:chExt cx="396322" cy="572701"/>
            </a:xfrm>
          </p:grpSpPr>
          <p:sp>
            <p:nvSpPr>
              <p:cNvPr id="252" name="Google Shape;252;p28"/>
              <p:cNvSpPr/>
              <p:nvPr/>
            </p:nvSpPr>
            <p:spPr>
              <a:xfrm>
                <a:off x="1963142" y="1609600"/>
                <a:ext cx="376358" cy="529154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9489" extrusionOk="0">
                    <a:moveTo>
                      <a:pt x="6312" y="1"/>
                    </a:moveTo>
                    <a:cubicBezTo>
                      <a:pt x="6191" y="1"/>
                      <a:pt x="6072" y="59"/>
                      <a:pt x="5998" y="170"/>
                    </a:cubicBezTo>
                    <a:lnTo>
                      <a:pt x="0" y="9053"/>
                    </a:lnTo>
                    <a:lnTo>
                      <a:pt x="632" y="9488"/>
                    </a:lnTo>
                    <a:lnTo>
                      <a:pt x="6630" y="593"/>
                    </a:lnTo>
                    <a:cubicBezTo>
                      <a:pt x="6749" y="426"/>
                      <a:pt x="6707" y="187"/>
                      <a:pt x="6528" y="68"/>
                    </a:cubicBezTo>
                    <a:cubicBezTo>
                      <a:pt x="6462" y="23"/>
                      <a:pt x="6387" y="1"/>
                      <a:pt x="6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1943179" y="2114379"/>
                <a:ext cx="55263" cy="67922"/>
              </a:xfrm>
              <a:custGeom>
                <a:avLst/>
                <a:gdLst/>
                <a:ahLst/>
                <a:cxnLst/>
                <a:rect l="l" t="t" r="r" b="b"/>
                <a:pathLst>
                  <a:path w="991" h="1218" extrusionOk="0">
                    <a:moveTo>
                      <a:pt x="358" y="1"/>
                    </a:moveTo>
                    <a:lnTo>
                      <a:pt x="0" y="1217"/>
                    </a:lnTo>
                    <a:lnTo>
                      <a:pt x="0" y="1217"/>
                    </a:lnTo>
                    <a:lnTo>
                      <a:pt x="990" y="436"/>
                    </a:lnTo>
                    <a:lnTo>
                      <a:pt x="3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2270962" y="1642278"/>
                <a:ext cx="46620" cy="40653"/>
              </a:xfrm>
              <a:custGeom>
                <a:avLst/>
                <a:gdLst/>
                <a:ahLst/>
                <a:cxnLst/>
                <a:rect l="l" t="t" r="r" b="b"/>
                <a:pathLst>
                  <a:path w="836" h="729" extrusionOk="0">
                    <a:moveTo>
                      <a:pt x="198" y="1"/>
                    </a:moveTo>
                    <a:lnTo>
                      <a:pt x="1" y="293"/>
                    </a:lnTo>
                    <a:lnTo>
                      <a:pt x="633" y="728"/>
                    </a:lnTo>
                    <a:lnTo>
                      <a:pt x="835" y="430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2074504" y="1933201"/>
                <a:ext cx="46564" cy="40262"/>
              </a:xfrm>
              <a:custGeom>
                <a:avLst/>
                <a:gdLst/>
                <a:ahLst/>
                <a:cxnLst/>
                <a:rect l="l" t="t" r="r" b="b"/>
                <a:pathLst>
                  <a:path w="835" h="722" extrusionOk="0">
                    <a:moveTo>
                      <a:pt x="203" y="1"/>
                    </a:moveTo>
                    <a:lnTo>
                      <a:pt x="0" y="293"/>
                    </a:lnTo>
                    <a:lnTo>
                      <a:pt x="638" y="722"/>
                    </a:lnTo>
                    <a:lnTo>
                      <a:pt x="835" y="430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068481" y="1953833"/>
                <a:ext cx="38645" cy="28607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3" extrusionOk="0">
                    <a:moveTo>
                      <a:pt x="55" y="0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3" y="429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088780" y="1923888"/>
                <a:ext cx="38645" cy="28663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4" extrusionOk="0">
                    <a:moveTo>
                      <a:pt x="54" y="1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2" y="430"/>
                    </a:lnTo>
                    <a:lnTo>
                      <a:pt x="5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302246" y="1663580"/>
                <a:ext cx="28273" cy="25931"/>
              </a:xfrm>
              <a:custGeom>
                <a:avLst/>
                <a:gdLst/>
                <a:ahLst/>
                <a:cxnLst/>
                <a:rect l="l" t="t" r="r" b="b"/>
                <a:pathLst>
                  <a:path w="507" h="465" extrusionOk="0">
                    <a:moveTo>
                      <a:pt x="197" y="0"/>
                    </a:moveTo>
                    <a:lnTo>
                      <a:pt x="0" y="298"/>
                    </a:lnTo>
                    <a:lnTo>
                      <a:pt x="197" y="430"/>
                    </a:lnTo>
                    <a:cubicBezTo>
                      <a:pt x="230" y="453"/>
                      <a:pt x="267" y="464"/>
                      <a:pt x="303" y="464"/>
                    </a:cubicBezTo>
                    <a:cubicBezTo>
                      <a:pt x="360" y="464"/>
                      <a:pt x="415" y="436"/>
                      <a:pt x="447" y="382"/>
                    </a:cubicBezTo>
                    <a:cubicBezTo>
                      <a:pt x="507" y="298"/>
                      <a:pt x="483" y="185"/>
                      <a:pt x="400" y="132"/>
                    </a:cubicBezTo>
                    <a:lnTo>
                      <a:pt x="19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01814" y="1676852"/>
                <a:ext cx="124412" cy="181961"/>
              </a:xfrm>
              <a:custGeom>
                <a:avLst/>
                <a:gdLst/>
                <a:ahLst/>
                <a:cxnLst/>
                <a:rect l="l" t="t" r="r" b="b"/>
                <a:pathLst>
                  <a:path w="2231" h="3263" extrusionOk="0">
                    <a:moveTo>
                      <a:pt x="2129" y="1"/>
                    </a:moveTo>
                    <a:lnTo>
                      <a:pt x="42" y="3095"/>
                    </a:lnTo>
                    <a:cubicBezTo>
                      <a:pt x="1" y="3143"/>
                      <a:pt x="19" y="3226"/>
                      <a:pt x="78" y="3262"/>
                    </a:cubicBezTo>
                    <a:lnTo>
                      <a:pt x="2230" y="66"/>
                    </a:lnTo>
                    <a:lnTo>
                      <a:pt x="212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208115" y="1754643"/>
                <a:ext cx="68591" cy="96641"/>
              </a:xfrm>
              <a:custGeom>
                <a:avLst/>
                <a:gdLst/>
                <a:ahLst/>
                <a:cxnLst/>
                <a:rect l="l" t="t" r="r" b="b"/>
                <a:pathLst>
                  <a:path w="1230" h="1733" extrusionOk="0">
                    <a:moveTo>
                      <a:pt x="1158" y="1"/>
                    </a:moveTo>
                    <a:lnTo>
                      <a:pt x="1" y="1712"/>
                    </a:lnTo>
                    <a:cubicBezTo>
                      <a:pt x="24" y="1726"/>
                      <a:pt x="50" y="1732"/>
                      <a:pt x="76" y="1732"/>
                    </a:cubicBezTo>
                    <a:cubicBezTo>
                      <a:pt x="118" y="1732"/>
                      <a:pt x="158" y="1715"/>
                      <a:pt x="180" y="1682"/>
                    </a:cubicBezTo>
                    <a:lnTo>
                      <a:pt x="1193" y="186"/>
                    </a:lnTo>
                    <a:cubicBezTo>
                      <a:pt x="1229" y="120"/>
                      <a:pt x="1217" y="37"/>
                      <a:pt x="1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960470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63" name="Google Shape;263;p29"/>
          <p:cNvGrpSpPr/>
          <p:nvPr/>
        </p:nvGrpSpPr>
        <p:grpSpPr>
          <a:xfrm>
            <a:off x="336136" y="195719"/>
            <a:ext cx="1206832" cy="6464448"/>
            <a:chOff x="252102" y="146789"/>
            <a:chExt cx="905124" cy="4848336"/>
          </a:xfrm>
        </p:grpSpPr>
        <p:grpSp>
          <p:nvGrpSpPr>
            <p:cNvPr id="264" name="Google Shape;264;p29"/>
            <p:cNvGrpSpPr/>
            <p:nvPr/>
          </p:nvGrpSpPr>
          <p:grpSpPr>
            <a:xfrm>
              <a:off x="292335" y="146789"/>
              <a:ext cx="845519" cy="916623"/>
              <a:chOff x="140098" y="893514"/>
              <a:chExt cx="845519" cy="916623"/>
            </a:xfrm>
          </p:grpSpPr>
          <p:sp>
            <p:nvSpPr>
              <p:cNvPr id="265" name="Google Shape;265;p29"/>
              <p:cNvSpPr/>
              <p:nvPr/>
            </p:nvSpPr>
            <p:spPr>
              <a:xfrm>
                <a:off x="547467" y="1413813"/>
                <a:ext cx="438150" cy="396324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29"/>
              <p:cNvSpPr/>
              <p:nvPr/>
            </p:nvSpPr>
            <p:spPr>
              <a:xfrm>
                <a:off x="140098" y="893514"/>
                <a:ext cx="770708" cy="863910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7" name="Google Shape;267;p29"/>
            <p:cNvGrpSpPr/>
            <p:nvPr/>
          </p:nvGrpSpPr>
          <p:grpSpPr>
            <a:xfrm>
              <a:off x="252102" y="4107775"/>
              <a:ext cx="905124" cy="887350"/>
              <a:chOff x="252102" y="4107775"/>
              <a:chExt cx="905124" cy="887350"/>
            </a:xfrm>
          </p:grpSpPr>
          <p:sp>
            <p:nvSpPr>
              <p:cNvPr id="268" name="Google Shape;268;p29"/>
              <p:cNvSpPr/>
              <p:nvPr/>
            </p:nvSpPr>
            <p:spPr>
              <a:xfrm rot="6978333">
                <a:off x="382771" y="4222537"/>
                <a:ext cx="664659" cy="657826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29"/>
              <p:cNvSpPr/>
              <p:nvPr/>
            </p:nvSpPr>
            <p:spPr>
              <a:xfrm rot="6978333">
                <a:off x="220720" y="4425421"/>
                <a:ext cx="501697" cy="2416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4344067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flipH="1">
            <a:off x="5175328" y="814933"/>
            <a:ext cx="6063200" cy="33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flipH="1">
            <a:off x="5426528" y="4471767"/>
            <a:ext cx="58120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917359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13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6" name="Google Shape;36;p6"/>
          <p:cNvGrpSpPr/>
          <p:nvPr/>
        </p:nvGrpSpPr>
        <p:grpSpPr>
          <a:xfrm rot="-2180972">
            <a:off x="446402" y="5637175"/>
            <a:ext cx="1014813" cy="1014284"/>
            <a:chOff x="6212418" y="1482331"/>
            <a:chExt cx="627249" cy="626921"/>
          </a:xfrm>
        </p:grpSpPr>
        <p:sp>
          <p:nvSpPr>
            <p:cNvPr id="37" name="Google Shape;37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9" name="Google Shape;39;p6"/>
          <p:cNvGrpSpPr/>
          <p:nvPr/>
        </p:nvGrpSpPr>
        <p:grpSpPr>
          <a:xfrm flipH="1">
            <a:off x="10795449" y="1409622"/>
            <a:ext cx="886177" cy="885715"/>
            <a:chOff x="6212418" y="1482331"/>
            <a:chExt cx="627249" cy="626921"/>
          </a:xfrm>
        </p:grpSpPr>
        <p:sp>
          <p:nvSpPr>
            <p:cNvPr id="40" name="Google Shape;40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5389364"/>
      </p:ext>
    </p:extLst>
  </p:cSld>
  <p:clrMapOvr>
    <a:masterClrMapping/>
  </p:clrMapOvr>
  <p:transition spd="med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953467" y="2815800"/>
            <a:ext cx="6855600" cy="113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953612" y="4315980"/>
            <a:ext cx="5683200" cy="15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0" y="0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0890967"/>
      </p:ext>
    </p:extLst>
  </p:cSld>
  <p:clrMapOvr>
    <a:masterClrMapping/>
  </p:clrMapOvr>
  <p:transition spd="med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708336"/>
      </p:ext>
    </p:extLst>
  </p:cSld>
  <p:clrMapOvr>
    <a:masterClrMapping/>
  </p:clrMapOvr>
  <p:transition spd="med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subTitle" idx="1"/>
          </p:nvPr>
        </p:nvSpPr>
        <p:spPr>
          <a:xfrm>
            <a:off x="5772220" y="1796361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2"/>
          </p:nvPr>
        </p:nvSpPr>
        <p:spPr>
          <a:xfrm>
            <a:off x="5772220" y="2912452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3"/>
          </p:nvPr>
        </p:nvSpPr>
        <p:spPr>
          <a:xfrm>
            <a:off x="5772220" y="402854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4"/>
          </p:nvPr>
        </p:nvSpPr>
        <p:spPr>
          <a:xfrm>
            <a:off x="5772220" y="155280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5"/>
          </p:nvPr>
        </p:nvSpPr>
        <p:spPr>
          <a:xfrm>
            <a:off x="5772220" y="266727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6"/>
          </p:nvPr>
        </p:nvSpPr>
        <p:spPr>
          <a:xfrm>
            <a:off x="5772220" y="378174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7"/>
          </p:nvPr>
        </p:nvSpPr>
        <p:spPr>
          <a:xfrm>
            <a:off x="5772100" y="513443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8"/>
          </p:nvPr>
        </p:nvSpPr>
        <p:spPr>
          <a:xfrm>
            <a:off x="5772100" y="489621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hasCustomPrompt="1"/>
          </p:nvPr>
        </p:nvSpPr>
        <p:spPr>
          <a:xfrm>
            <a:off x="4593433" y="490399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9" hasCustomPrompt="1"/>
          </p:nvPr>
        </p:nvSpPr>
        <p:spPr>
          <a:xfrm>
            <a:off x="4593433" y="155591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3" hasCustomPrompt="1"/>
          </p:nvPr>
        </p:nvSpPr>
        <p:spPr>
          <a:xfrm>
            <a:off x="4593433" y="2671945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4" hasCustomPrompt="1"/>
          </p:nvPr>
        </p:nvSpPr>
        <p:spPr>
          <a:xfrm>
            <a:off x="4593433" y="3787972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15"/>
          </p:nvPr>
        </p:nvSpPr>
        <p:spPr>
          <a:xfrm>
            <a:off x="953467" y="593367"/>
            <a:ext cx="3607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0673194"/>
      </p:ext>
    </p:extLst>
  </p:cSld>
  <p:clrMapOvr>
    <a:masterClrMapping/>
  </p:clrMapOvr>
  <p:transition spd="med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4" name="Google Shape;244;p28"/>
          <p:cNvGrpSpPr/>
          <p:nvPr/>
        </p:nvGrpSpPr>
        <p:grpSpPr>
          <a:xfrm>
            <a:off x="10674854" y="102240"/>
            <a:ext cx="1176281" cy="6553225"/>
            <a:chOff x="8006140" y="76679"/>
            <a:chExt cx="882211" cy="4914919"/>
          </a:xfrm>
        </p:grpSpPr>
        <p:grpSp>
          <p:nvGrpSpPr>
            <p:cNvPr id="245" name="Google Shape;245;p28"/>
            <p:cNvGrpSpPr/>
            <p:nvPr/>
          </p:nvGrpSpPr>
          <p:grpSpPr>
            <a:xfrm rot="-6851816" flipH="1">
              <a:off x="8116870" y="4220203"/>
              <a:ext cx="664629" cy="664282"/>
              <a:chOff x="6212418" y="1482331"/>
              <a:chExt cx="627249" cy="626921"/>
            </a:xfrm>
          </p:grpSpPr>
          <p:sp>
            <p:nvSpPr>
              <p:cNvPr id="246" name="Google Shape;246;p28"/>
              <p:cNvSpPr/>
              <p:nvPr/>
            </p:nvSpPr>
            <p:spPr>
              <a:xfrm>
                <a:off x="6212418" y="1482331"/>
                <a:ext cx="627249" cy="620800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6365722" y="1881228"/>
                <a:ext cx="473459" cy="2280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48" name="Google Shape;248;p28"/>
            <p:cNvGrpSpPr/>
            <p:nvPr/>
          </p:nvGrpSpPr>
          <p:grpSpPr>
            <a:xfrm flipH="1">
              <a:off x="8006140" y="76679"/>
              <a:ext cx="845522" cy="916625"/>
              <a:chOff x="7511392" y="307000"/>
              <a:chExt cx="863570" cy="936192"/>
            </a:xfrm>
          </p:grpSpPr>
          <p:sp>
            <p:nvSpPr>
              <p:cNvPr id="249" name="Google Shape;249;p28"/>
              <p:cNvSpPr/>
              <p:nvPr/>
            </p:nvSpPr>
            <p:spPr>
              <a:xfrm>
                <a:off x="7927457" y="838406"/>
                <a:ext cx="447505" cy="404786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7511392" y="307000"/>
                <a:ext cx="787164" cy="882356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51" name="Google Shape;251;p28"/>
            <p:cNvGrpSpPr/>
            <p:nvPr/>
          </p:nvGrpSpPr>
          <p:grpSpPr>
            <a:xfrm rot="-4814457">
              <a:off x="8230739" y="1116990"/>
              <a:ext cx="396310" cy="572684"/>
              <a:chOff x="1943179" y="1609600"/>
              <a:chExt cx="396322" cy="572701"/>
            </a:xfrm>
          </p:grpSpPr>
          <p:sp>
            <p:nvSpPr>
              <p:cNvPr id="252" name="Google Shape;252;p28"/>
              <p:cNvSpPr/>
              <p:nvPr/>
            </p:nvSpPr>
            <p:spPr>
              <a:xfrm>
                <a:off x="1963142" y="1609600"/>
                <a:ext cx="376358" cy="529154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9489" extrusionOk="0">
                    <a:moveTo>
                      <a:pt x="6312" y="1"/>
                    </a:moveTo>
                    <a:cubicBezTo>
                      <a:pt x="6191" y="1"/>
                      <a:pt x="6072" y="59"/>
                      <a:pt x="5998" y="170"/>
                    </a:cubicBezTo>
                    <a:lnTo>
                      <a:pt x="0" y="9053"/>
                    </a:lnTo>
                    <a:lnTo>
                      <a:pt x="632" y="9488"/>
                    </a:lnTo>
                    <a:lnTo>
                      <a:pt x="6630" y="593"/>
                    </a:lnTo>
                    <a:cubicBezTo>
                      <a:pt x="6749" y="426"/>
                      <a:pt x="6707" y="187"/>
                      <a:pt x="6528" y="68"/>
                    </a:cubicBezTo>
                    <a:cubicBezTo>
                      <a:pt x="6462" y="23"/>
                      <a:pt x="6387" y="1"/>
                      <a:pt x="6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1943179" y="2114379"/>
                <a:ext cx="55263" cy="67922"/>
              </a:xfrm>
              <a:custGeom>
                <a:avLst/>
                <a:gdLst/>
                <a:ahLst/>
                <a:cxnLst/>
                <a:rect l="l" t="t" r="r" b="b"/>
                <a:pathLst>
                  <a:path w="991" h="1218" extrusionOk="0">
                    <a:moveTo>
                      <a:pt x="358" y="1"/>
                    </a:moveTo>
                    <a:lnTo>
                      <a:pt x="0" y="1217"/>
                    </a:lnTo>
                    <a:lnTo>
                      <a:pt x="0" y="1217"/>
                    </a:lnTo>
                    <a:lnTo>
                      <a:pt x="990" y="436"/>
                    </a:lnTo>
                    <a:lnTo>
                      <a:pt x="3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2270962" y="1642278"/>
                <a:ext cx="46620" cy="40653"/>
              </a:xfrm>
              <a:custGeom>
                <a:avLst/>
                <a:gdLst/>
                <a:ahLst/>
                <a:cxnLst/>
                <a:rect l="l" t="t" r="r" b="b"/>
                <a:pathLst>
                  <a:path w="836" h="729" extrusionOk="0">
                    <a:moveTo>
                      <a:pt x="198" y="1"/>
                    </a:moveTo>
                    <a:lnTo>
                      <a:pt x="1" y="293"/>
                    </a:lnTo>
                    <a:lnTo>
                      <a:pt x="633" y="728"/>
                    </a:lnTo>
                    <a:lnTo>
                      <a:pt x="835" y="430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2074504" y="1933201"/>
                <a:ext cx="46564" cy="40262"/>
              </a:xfrm>
              <a:custGeom>
                <a:avLst/>
                <a:gdLst/>
                <a:ahLst/>
                <a:cxnLst/>
                <a:rect l="l" t="t" r="r" b="b"/>
                <a:pathLst>
                  <a:path w="835" h="722" extrusionOk="0">
                    <a:moveTo>
                      <a:pt x="203" y="1"/>
                    </a:moveTo>
                    <a:lnTo>
                      <a:pt x="0" y="293"/>
                    </a:lnTo>
                    <a:lnTo>
                      <a:pt x="638" y="722"/>
                    </a:lnTo>
                    <a:lnTo>
                      <a:pt x="835" y="430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068481" y="1953833"/>
                <a:ext cx="38645" cy="28607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3" extrusionOk="0">
                    <a:moveTo>
                      <a:pt x="55" y="0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3" y="429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088780" y="1923888"/>
                <a:ext cx="38645" cy="28663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4" extrusionOk="0">
                    <a:moveTo>
                      <a:pt x="54" y="1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2" y="430"/>
                    </a:lnTo>
                    <a:lnTo>
                      <a:pt x="5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302246" y="1663580"/>
                <a:ext cx="28273" cy="25931"/>
              </a:xfrm>
              <a:custGeom>
                <a:avLst/>
                <a:gdLst/>
                <a:ahLst/>
                <a:cxnLst/>
                <a:rect l="l" t="t" r="r" b="b"/>
                <a:pathLst>
                  <a:path w="507" h="465" extrusionOk="0">
                    <a:moveTo>
                      <a:pt x="197" y="0"/>
                    </a:moveTo>
                    <a:lnTo>
                      <a:pt x="0" y="298"/>
                    </a:lnTo>
                    <a:lnTo>
                      <a:pt x="197" y="430"/>
                    </a:lnTo>
                    <a:cubicBezTo>
                      <a:pt x="230" y="453"/>
                      <a:pt x="267" y="464"/>
                      <a:pt x="303" y="464"/>
                    </a:cubicBezTo>
                    <a:cubicBezTo>
                      <a:pt x="360" y="464"/>
                      <a:pt x="415" y="436"/>
                      <a:pt x="447" y="382"/>
                    </a:cubicBezTo>
                    <a:cubicBezTo>
                      <a:pt x="507" y="298"/>
                      <a:pt x="483" y="185"/>
                      <a:pt x="400" y="132"/>
                    </a:cubicBezTo>
                    <a:lnTo>
                      <a:pt x="19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01814" y="1676852"/>
                <a:ext cx="124412" cy="181961"/>
              </a:xfrm>
              <a:custGeom>
                <a:avLst/>
                <a:gdLst/>
                <a:ahLst/>
                <a:cxnLst/>
                <a:rect l="l" t="t" r="r" b="b"/>
                <a:pathLst>
                  <a:path w="2231" h="3263" extrusionOk="0">
                    <a:moveTo>
                      <a:pt x="2129" y="1"/>
                    </a:moveTo>
                    <a:lnTo>
                      <a:pt x="42" y="3095"/>
                    </a:lnTo>
                    <a:cubicBezTo>
                      <a:pt x="1" y="3143"/>
                      <a:pt x="19" y="3226"/>
                      <a:pt x="78" y="3262"/>
                    </a:cubicBezTo>
                    <a:lnTo>
                      <a:pt x="2230" y="66"/>
                    </a:lnTo>
                    <a:lnTo>
                      <a:pt x="212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208115" y="1754643"/>
                <a:ext cx="68591" cy="96641"/>
              </a:xfrm>
              <a:custGeom>
                <a:avLst/>
                <a:gdLst/>
                <a:ahLst/>
                <a:cxnLst/>
                <a:rect l="l" t="t" r="r" b="b"/>
                <a:pathLst>
                  <a:path w="1230" h="1733" extrusionOk="0">
                    <a:moveTo>
                      <a:pt x="1158" y="1"/>
                    </a:moveTo>
                    <a:lnTo>
                      <a:pt x="1" y="1712"/>
                    </a:lnTo>
                    <a:cubicBezTo>
                      <a:pt x="24" y="1726"/>
                      <a:pt x="50" y="1732"/>
                      <a:pt x="76" y="1732"/>
                    </a:cubicBezTo>
                    <a:cubicBezTo>
                      <a:pt x="118" y="1732"/>
                      <a:pt x="158" y="1715"/>
                      <a:pt x="180" y="1682"/>
                    </a:cubicBezTo>
                    <a:lnTo>
                      <a:pt x="1193" y="186"/>
                    </a:lnTo>
                    <a:cubicBezTo>
                      <a:pt x="1229" y="120"/>
                      <a:pt x="1217" y="37"/>
                      <a:pt x="1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56180719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63" name="Google Shape;263;p29"/>
          <p:cNvGrpSpPr/>
          <p:nvPr/>
        </p:nvGrpSpPr>
        <p:grpSpPr>
          <a:xfrm>
            <a:off x="336136" y="195719"/>
            <a:ext cx="1206832" cy="6464448"/>
            <a:chOff x="252102" y="146789"/>
            <a:chExt cx="905124" cy="4848336"/>
          </a:xfrm>
        </p:grpSpPr>
        <p:grpSp>
          <p:nvGrpSpPr>
            <p:cNvPr id="264" name="Google Shape;264;p29"/>
            <p:cNvGrpSpPr/>
            <p:nvPr/>
          </p:nvGrpSpPr>
          <p:grpSpPr>
            <a:xfrm>
              <a:off x="292335" y="146789"/>
              <a:ext cx="845519" cy="916623"/>
              <a:chOff x="140098" y="893514"/>
              <a:chExt cx="845519" cy="916623"/>
            </a:xfrm>
          </p:grpSpPr>
          <p:sp>
            <p:nvSpPr>
              <p:cNvPr id="265" name="Google Shape;265;p29"/>
              <p:cNvSpPr/>
              <p:nvPr/>
            </p:nvSpPr>
            <p:spPr>
              <a:xfrm>
                <a:off x="547467" y="1413813"/>
                <a:ext cx="438150" cy="396324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29"/>
              <p:cNvSpPr/>
              <p:nvPr/>
            </p:nvSpPr>
            <p:spPr>
              <a:xfrm>
                <a:off x="140098" y="893514"/>
                <a:ext cx="770708" cy="863910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7" name="Google Shape;267;p29"/>
            <p:cNvGrpSpPr/>
            <p:nvPr/>
          </p:nvGrpSpPr>
          <p:grpSpPr>
            <a:xfrm>
              <a:off x="252102" y="4107775"/>
              <a:ext cx="905124" cy="887350"/>
              <a:chOff x="252102" y="4107775"/>
              <a:chExt cx="905124" cy="887350"/>
            </a:xfrm>
          </p:grpSpPr>
          <p:sp>
            <p:nvSpPr>
              <p:cNvPr id="268" name="Google Shape;268;p29"/>
              <p:cNvSpPr/>
              <p:nvPr/>
            </p:nvSpPr>
            <p:spPr>
              <a:xfrm rot="6978333">
                <a:off x="382771" y="4222537"/>
                <a:ext cx="664659" cy="657826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29"/>
              <p:cNvSpPr/>
              <p:nvPr/>
            </p:nvSpPr>
            <p:spPr>
              <a:xfrm rot="6978333">
                <a:off x="220720" y="4425421"/>
                <a:ext cx="501697" cy="2416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3175034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flipH="1">
            <a:off x="5175328" y="814933"/>
            <a:ext cx="6063200" cy="33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flipH="1">
            <a:off x="5426528" y="4471767"/>
            <a:ext cx="58120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0464160"/>
      </p:ext>
    </p:extLst>
  </p:cSld>
  <p:clrMapOvr>
    <a:masterClrMapping/>
  </p:clrMapOvr>
  <p:transition spd="med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6" name="Google Shape;36;p6"/>
          <p:cNvGrpSpPr/>
          <p:nvPr/>
        </p:nvGrpSpPr>
        <p:grpSpPr>
          <a:xfrm rot="-2180972">
            <a:off x="446402" y="5637175"/>
            <a:ext cx="1014813" cy="1014284"/>
            <a:chOff x="6212418" y="1482331"/>
            <a:chExt cx="627249" cy="626921"/>
          </a:xfrm>
        </p:grpSpPr>
        <p:sp>
          <p:nvSpPr>
            <p:cNvPr id="37" name="Google Shape;37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9" name="Google Shape;39;p6"/>
          <p:cNvGrpSpPr/>
          <p:nvPr/>
        </p:nvGrpSpPr>
        <p:grpSpPr>
          <a:xfrm flipH="1">
            <a:off x="10795449" y="1409622"/>
            <a:ext cx="886177" cy="885715"/>
            <a:chOff x="6212418" y="1482331"/>
            <a:chExt cx="627249" cy="626921"/>
          </a:xfrm>
        </p:grpSpPr>
        <p:sp>
          <p:nvSpPr>
            <p:cNvPr id="40" name="Google Shape;40;p6"/>
            <p:cNvSpPr/>
            <p:nvPr/>
          </p:nvSpPr>
          <p:spPr>
            <a:xfrm>
              <a:off x="6212418" y="1482331"/>
              <a:ext cx="627249" cy="620800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6365722" y="1881228"/>
              <a:ext cx="473459" cy="228024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3666402"/>
      </p:ext>
    </p:extLst>
  </p:cSld>
  <p:clrMapOvr>
    <a:masterClrMapping/>
  </p:clrMapOvr>
  <p:transition spd="med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953467" y="2815800"/>
            <a:ext cx="6855600" cy="113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Noto Serif Hebrew"/>
              <a:buNone/>
              <a:defRPr sz="4000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953612" y="4315980"/>
            <a:ext cx="5683200" cy="15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0" y="0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957877"/>
      </p:ext>
    </p:extLst>
  </p:cSld>
  <p:clrMapOvr>
    <a:masterClrMapping/>
  </p:clrMapOvr>
  <p:transition spd="med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343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269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subTitle" idx="1"/>
          </p:nvPr>
        </p:nvSpPr>
        <p:spPr>
          <a:xfrm>
            <a:off x="5772220" y="1796361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2"/>
          </p:nvPr>
        </p:nvSpPr>
        <p:spPr>
          <a:xfrm>
            <a:off x="5772220" y="2912452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3"/>
          </p:nvPr>
        </p:nvSpPr>
        <p:spPr>
          <a:xfrm>
            <a:off x="5772220" y="402854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4"/>
          </p:nvPr>
        </p:nvSpPr>
        <p:spPr>
          <a:xfrm>
            <a:off x="5772220" y="155280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5"/>
          </p:nvPr>
        </p:nvSpPr>
        <p:spPr>
          <a:xfrm>
            <a:off x="5772220" y="266727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6"/>
          </p:nvPr>
        </p:nvSpPr>
        <p:spPr>
          <a:xfrm>
            <a:off x="5772220" y="3781748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7"/>
          </p:nvPr>
        </p:nvSpPr>
        <p:spPr>
          <a:xfrm>
            <a:off x="5772100" y="5134433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Archivo Medium"/>
                <a:ea typeface="Archivo Medium"/>
                <a:cs typeface="Archivo Medium"/>
                <a:sym typeface="Archivo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8"/>
          </p:nvPr>
        </p:nvSpPr>
        <p:spPr>
          <a:xfrm>
            <a:off x="5772100" y="4896219"/>
            <a:ext cx="5466400" cy="46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erif Hebrew"/>
              <a:buNone/>
              <a:defRPr sz="2667" b="1">
                <a:latin typeface="Noto Serif Hebrew"/>
                <a:ea typeface="Noto Serif Hebrew"/>
                <a:cs typeface="Noto Serif Hebrew"/>
                <a:sym typeface="Noto Serif Hebrew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hasCustomPrompt="1"/>
          </p:nvPr>
        </p:nvSpPr>
        <p:spPr>
          <a:xfrm>
            <a:off x="4593433" y="490399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9" hasCustomPrompt="1"/>
          </p:nvPr>
        </p:nvSpPr>
        <p:spPr>
          <a:xfrm>
            <a:off x="4593433" y="1555919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3" hasCustomPrompt="1"/>
          </p:nvPr>
        </p:nvSpPr>
        <p:spPr>
          <a:xfrm>
            <a:off x="4593433" y="2671945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4" hasCustomPrompt="1"/>
          </p:nvPr>
        </p:nvSpPr>
        <p:spPr>
          <a:xfrm>
            <a:off x="4593433" y="3787972"/>
            <a:ext cx="986800" cy="5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DM Sans"/>
              <a:buNone/>
              <a:defRPr sz="4000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15"/>
          </p:nvPr>
        </p:nvSpPr>
        <p:spPr>
          <a:xfrm>
            <a:off x="953467" y="593367"/>
            <a:ext cx="3607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4667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9829867"/>
      </p:ext>
    </p:extLst>
  </p:cSld>
  <p:clrMapOvr>
    <a:masterClrMapping/>
  </p:clrMapOvr>
  <p:transition spd="med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4" name="Google Shape;244;p28"/>
          <p:cNvGrpSpPr/>
          <p:nvPr/>
        </p:nvGrpSpPr>
        <p:grpSpPr>
          <a:xfrm>
            <a:off x="10674854" y="102240"/>
            <a:ext cx="1176281" cy="6553225"/>
            <a:chOff x="8006140" y="76679"/>
            <a:chExt cx="882211" cy="4914919"/>
          </a:xfrm>
        </p:grpSpPr>
        <p:grpSp>
          <p:nvGrpSpPr>
            <p:cNvPr id="245" name="Google Shape;245;p28"/>
            <p:cNvGrpSpPr/>
            <p:nvPr/>
          </p:nvGrpSpPr>
          <p:grpSpPr>
            <a:xfrm rot="-6851816" flipH="1">
              <a:off x="8116870" y="4220203"/>
              <a:ext cx="664629" cy="664282"/>
              <a:chOff x="6212418" y="1482331"/>
              <a:chExt cx="627249" cy="626921"/>
            </a:xfrm>
          </p:grpSpPr>
          <p:sp>
            <p:nvSpPr>
              <p:cNvPr id="246" name="Google Shape;246;p28"/>
              <p:cNvSpPr/>
              <p:nvPr/>
            </p:nvSpPr>
            <p:spPr>
              <a:xfrm>
                <a:off x="6212418" y="1482331"/>
                <a:ext cx="627249" cy="620800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6365722" y="1881228"/>
                <a:ext cx="473459" cy="2280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48" name="Google Shape;248;p28"/>
            <p:cNvGrpSpPr/>
            <p:nvPr/>
          </p:nvGrpSpPr>
          <p:grpSpPr>
            <a:xfrm flipH="1">
              <a:off x="8006140" y="76679"/>
              <a:ext cx="845522" cy="916625"/>
              <a:chOff x="7511392" y="307000"/>
              <a:chExt cx="863570" cy="936192"/>
            </a:xfrm>
          </p:grpSpPr>
          <p:sp>
            <p:nvSpPr>
              <p:cNvPr id="249" name="Google Shape;249;p28"/>
              <p:cNvSpPr/>
              <p:nvPr/>
            </p:nvSpPr>
            <p:spPr>
              <a:xfrm>
                <a:off x="7927457" y="838406"/>
                <a:ext cx="447505" cy="404786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7511392" y="307000"/>
                <a:ext cx="787164" cy="882356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51" name="Google Shape;251;p28"/>
            <p:cNvGrpSpPr/>
            <p:nvPr/>
          </p:nvGrpSpPr>
          <p:grpSpPr>
            <a:xfrm rot="-4814457">
              <a:off x="8230739" y="1116990"/>
              <a:ext cx="396310" cy="572684"/>
              <a:chOff x="1943179" y="1609600"/>
              <a:chExt cx="396322" cy="572701"/>
            </a:xfrm>
          </p:grpSpPr>
          <p:sp>
            <p:nvSpPr>
              <p:cNvPr id="252" name="Google Shape;252;p28"/>
              <p:cNvSpPr/>
              <p:nvPr/>
            </p:nvSpPr>
            <p:spPr>
              <a:xfrm>
                <a:off x="1963142" y="1609600"/>
                <a:ext cx="376358" cy="529154"/>
              </a:xfrm>
              <a:custGeom>
                <a:avLst/>
                <a:gdLst/>
                <a:ahLst/>
                <a:cxnLst/>
                <a:rect l="l" t="t" r="r" b="b"/>
                <a:pathLst>
                  <a:path w="6749" h="9489" extrusionOk="0">
                    <a:moveTo>
                      <a:pt x="6312" y="1"/>
                    </a:moveTo>
                    <a:cubicBezTo>
                      <a:pt x="6191" y="1"/>
                      <a:pt x="6072" y="59"/>
                      <a:pt x="5998" y="170"/>
                    </a:cubicBezTo>
                    <a:lnTo>
                      <a:pt x="0" y="9053"/>
                    </a:lnTo>
                    <a:lnTo>
                      <a:pt x="632" y="9488"/>
                    </a:lnTo>
                    <a:lnTo>
                      <a:pt x="6630" y="593"/>
                    </a:lnTo>
                    <a:cubicBezTo>
                      <a:pt x="6749" y="426"/>
                      <a:pt x="6707" y="187"/>
                      <a:pt x="6528" y="68"/>
                    </a:cubicBezTo>
                    <a:cubicBezTo>
                      <a:pt x="6462" y="23"/>
                      <a:pt x="6387" y="1"/>
                      <a:pt x="63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1943179" y="2114379"/>
                <a:ext cx="55263" cy="67922"/>
              </a:xfrm>
              <a:custGeom>
                <a:avLst/>
                <a:gdLst/>
                <a:ahLst/>
                <a:cxnLst/>
                <a:rect l="l" t="t" r="r" b="b"/>
                <a:pathLst>
                  <a:path w="991" h="1218" extrusionOk="0">
                    <a:moveTo>
                      <a:pt x="358" y="1"/>
                    </a:moveTo>
                    <a:lnTo>
                      <a:pt x="0" y="1217"/>
                    </a:lnTo>
                    <a:lnTo>
                      <a:pt x="0" y="1217"/>
                    </a:lnTo>
                    <a:lnTo>
                      <a:pt x="990" y="436"/>
                    </a:lnTo>
                    <a:lnTo>
                      <a:pt x="3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2270962" y="1642278"/>
                <a:ext cx="46620" cy="40653"/>
              </a:xfrm>
              <a:custGeom>
                <a:avLst/>
                <a:gdLst/>
                <a:ahLst/>
                <a:cxnLst/>
                <a:rect l="l" t="t" r="r" b="b"/>
                <a:pathLst>
                  <a:path w="836" h="729" extrusionOk="0">
                    <a:moveTo>
                      <a:pt x="198" y="1"/>
                    </a:moveTo>
                    <a:lnTo>
                      <a:pt x="1" y="293"/>
                    </a:lnTo>
                    <a:lnTo>
                      <a:pt x="633" y="728"/>
                    </a:lnTo>
                    <a:lnTo>
                      <a:pt x="835" y="430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2074504" y="1933201"/>
                <a:ext cx="46564" cy="40262"/>
              </a:xfrm>
              <a:custGeom>
                <a:avLst/>
                <a:gdLst/>
                <a:ahLst/>
                <a:cxnLst/>
                <a:rect l="l" t="t" r="r" b="b"/>
                <a:pathLst>
                  <a:path w="835" h="722" extrusionOk="0">
                    <a:moveTo>
                      <a:pt x="203" y="1"/>
                    </a:moveTo>
                    <a:lnTo>
                      <a:pt x="0" y="293"/>
                    </a:lnTo>
                    <a:lnTo>
                      <a:pt x="638" y="722"/>
                    </a:lnTo>
                    <a:lnTo>
                      <a:pt x="835" y="430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068481" y="1953833"/>
                <a:ext cx="38645" cy="28607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3" extrusionOk="0">
                    <a:moveTo>
                      <a:pt x="55" y="0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3" y="429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088780" y="1923888"/>
                <a:ext cx="38645" cy="28663"/>
              </a:xfrm>
              <a:custGeom>
                <a:avLst/>
                <a:gdLst/>
                <a:ahLst/>
                <a:cxnLst/>
                <a:rect l="l" t="t" r="r" b="b"/>
                <a:pathLst>
                  <a:path w="693" h="514" extrusionOk="0">
                    <a:moveTo>
                      <a:pt x="54" y="1"/>
                    </a:moveTo>
                    <a:lnTo>
                      <a:pt x="1" y="84"/>
                    </a:lnTo>
                    <a:lnTo>
                      <a:pt x="639" y="513"/>
                    </a:lnTo>
                    <a:lnTo>
                      <a:pt x="692" y="430"/>
                    </a:lnTo>
                    <a:lnTo>
                      <a:pt x="5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302246" y="1663580"/>
                <a:ext cx="28273" cy="25931"/>
              </a:xfrm>
              <a:custGeom>
                <a:avLst/>
                <a:gdLst/>
                <a:ahLst/>
                <a:cxnLst/>
                <a:rect l="l" t="t" r="r" b="b"/>
                <a:pathLst>
                  <a:path w="507" h="465" extrusionOk="0">
                    <a:moveTo>
                      <a:pt x="197" y="0"/>
                    </a:moveTo>
                    <a:lnTo>
                      <a:pt x="0" y="298"/>
                    </a:lnTo>
                    <a:lnTo>
                      <a:pt x="197" y="430"/>
                    </a:lnTo>
                    <a:cubicBezTo>
                      <a:pt x="230" y="453"/>
                      <a:pt x="267" y="464"/>
                      <a:pt x="303" y="464"/>
                    </a:cubicBezTo>
                    <a:cubicBezTo>
                      <a:pt x="360" y="464"/>
                      <a:pt x="415" y="436"/>
                      <a:pt x="447" y="382"/>
                    </a:cubicBezTo>
                    <a:cubicBezTo>
                      <a:pt x="507" y="298"/>
                      <a:pt x="483" y="185"/>
                      <a:pt x="400" y="132"/>
                    </a:cubicBezTo>
                    <a:lnTo>
                      <a:pt x="19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01814" y="1676852"/>
                <a:ext cx="124412" cy="181961"/>
              </a:xfrm>
              <a:custGeom>
                <a:avLst/>
                <a:gdLst/>
                <a:ahLst/>
                <a:cxnLst/>
                <a:rect l="l" t="t" r="r" b="b"/>
                <a:pathLst>
                  <a:path w="2231" h="3263" extrusionOk="0">
                    <a:moveTo>
                      <a:pt x="2129" y="1"/>
                    </a:moveTo>
                    <a:lnTo>
                      <a:pt x="42" y="3095"/>
                    </a:lnTo>
                    <a:cubicBezTo>
                      <a:pt x="1" y="3143"/>
                      <a:pt x="19" y="3226"/>
                      <a:pt x="78" y="3262"/>
                    </a:cubicBezTo>
                    <a:lnTo>
                      <a:pt x="2230" y="66"/>
                    </a:lnTo>
                    <a:lnTo>
                      <a:pt x="212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208115" y="1754643"/>
                <a:ext cx="68591" cy="96641"/>
              </a:xfrm>
              <a:custGeom>
                <a:avLst/>
                <a:gdLst/>
                <a:ahLst/>
                <a:cxnLst/>
                <a:rect l="l" t="t" r="r" b="b"/>
                <a:pathLst>
                  <a:path w="1230" h="1733" extrusionOk="0">
                    <a:moveTo>
                      <a:pt x="1158" y="1"/>
                    </a:moveTo>
                    <a:lnTo>
                      <a:pt x="1" y="1712"/>
                    </a:lnTo>
                    <a:cubicBezTo>
                      <a:pt x="24" y="1726"/>
                      <a:pt x="50" y="1732"/>
                      <a:pt x="76" y="1732"/>
                    </a:cubicBezTo>
                    <a:cubicBezTo>
                      <a:pt x="118" y="1732"/>
                      <a:pt x="158" y="1715"/>
                      <a:pt x="180" y="1682"/>
                    </a:cubicBezTo>
                    <a:lnTo>
                      <a:pt x="1193" y="186"/>
                    </a:lnTo>
                    <a:cubicBezTo>
                      <a:pt x="1229" y="120"/>
                      <a:pt x="1217" y="37"/>
                      <a:pt x="1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0635021"/>
      </p:ext>
    </p:extLst>
  </p:cSld>
  <p:clrMapOvr>
    <a:masterClrMapping/>
  </p:clrMapOvr>
  <p:transition spd="med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"/>
          <p:cNvSpPr/>
          <p:nvPr/>
        </p:nvSpPr>
        <p:spPr>
          <a:xfrm>
            <a:off x="0" y="6144667"/>
            <a:ext cx="12192000" cy="8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63" name="Google Shape;263;p29"/>
          <p:cNvGrpSpPr/>
          <p:nvPr/>
        </p:nvGrpSpPr>
        <p:grpSpPr>
          <a:xfrm>
            <a:off x="336136" y="195719"/>
            <a:ext cx="1206832" cy="6464448"/>
            <a:chOff x="252102" y="146789"/>
            <a:chExt cx="905124" cy="4848336"/>
          </a:xfrm>
        </p:grpSpPr>
        <p:grpSp>
          <p:nvGrpSpPr>
            <p:cNvPr id="264" name="Google Shape;264;p29"/>
            <p:cNvGrpSpPr/>
            <p:nvPr/>
          </p:nvGrpSpPr>
          <p:grpSpPr>
            <a:xfrm>
              <a:off x="292335" y="146789"/>
              <a:ext cx="845519" cy="916623"/>
              <a:chOff x="140098" y="893514"/>
              <a:chExt cx="845519" cy="916623"/>
            </a:xfrm>
          </p:grpSpPr>
          <p:sp>
            <p:nvSpPr>
              <p:cNvPr id="265" name="Google Shape;265;p29"/>
              <p:cNvSpPr/>
              <p:nvPr/>
            </p:nvSpPr>
            <p:spPr>
              <a:xfrm>
                <a:off x="547467" y="1413813"/>
                <a:ext cx="438150" cy="396324"/>
              </a:xfrm>
              <a:custGeom>
                <a:avLst/>
                <a:gdLst/>
                <a:ahLst/>
                <a:cxnLst/>
                <a:rect l="l" t="t" r="r" b="b"/>
                <a:pathLst>
                  <a:path w="5552" h="5022" extrusionOk="0">
                    <a:moveTo>
                      <a:pt x="2386" y="1"/>
                    </a:moveTo>
                    <a:cubicBezTo>
                      <a:pt x="2386" y="7"/>
                      <a:pt x="1" y="2159"/>
                      <a:pt x="1342" y="4353"/>
                    </a:cubicBezTo>
                    <a:cubicBezTo>
                      <a:pt x="1342" y="4353"/>
                      <a:pt x="2052" y="5021"/>
                      <a:pt x="3210" y="5021"/>
                    </a:cubicBezTo>
                    <a:cubicBezTo>
                      <a:pt x="3863" y="5021"/>
                      <a:pt x="4659" y="4809"/>
                      <a:pt x="5551" y="4144"/>
                    </a:cubicBezTo>
                    <a:cubicBezTo>
                      <a:pt x="5551" y="4144"/>
                      <a:pt x="3280" y="3125"/>
                      <a:pt x="23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29"/>
              <p:cNvSpPr/>
              <p:nvPr/>
            </p:nvSpPr>
            <p:spPr>
              <a:xfrm>
                <a:off x="140098" y="893514"/>
                <a:ext cx="770708" cy="863910"/>
              </a:xfrm>
              <a:custGeom>
                <a:avLst/>
                <a:gdLst/>
                <a:ahLst/>
                <a:cxnLst/>
                <a:rect l="l" t="t" r="r" b="b"/>
                <a:pathLst>
                  <a:path w="9766" h="10947" extrusionOk="0">
                    <a:moveTo>
                      <a:pt x="7989" y="0"/>
                    </a:moveTo>
                    <a:cubicBezTo>
                      <a:pt x="7989" y="0"/>
                      <a:pt x="0" y="3476"/>
                      <a:pt x="6504" y="10946"/>
                    </a:cubicBezTo>
                    <a:cubicBezTo>
                      <a:pt x="6504" y="10946"/>
                      <a:pt x="5473" y="8436"/>
                      <a:pt x="9766" y="6141"/>
                    </a:cubicBezTo>
                    <a:cubicBezTo>
                      <a:pt x="9766" y="6141"/>
                      <a:pt x="7917" y="2880"/>
                      <a:pt x="79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7" name="Google Shape;267;p29"/>
            <p:cNvGrpSpPr/>
            <p:nvPr/>
          </p:nvGrpSpPr>
          <p:grpSpPr>
            <a:xfrm>
              <a:off x="252102" y="4107775"/>
              <a:ext cx="905124" cy="887350"/>
              <a:chOff x="252102" y="4107775"/>
              <a:chExt cx="905124" cy="887350"/>
            </a:xfrm>
          </p:grpSpPr>
          <p:sp>
            <p:nvSpPr>
              <p:cNvPr id="268" name="Google Shape;268;p29"/>
              <p:cNvSpPr/>
              <p:nvPr/>
            </p:nvSpPr>
            <p:spPr>
              <a:xfrm rot="6978333">
                <a:off x="382771" y="4222537"/>
                <a:ext cx="664659" cy="657826"/>
              </a:xfrm>
              <a:custGeom>
                <a:avLst/>
                <a:gdLst/>
                <a:ahLst/>
                <a:cxnLst/>
                <a:rect l="l" t="t" r="r" b="b"/>
                <a:pathLst>
                  <a:path w="7782" h="7702" extrusionOk="0">
                    <a:moveTo>
                      <a:pt x="6112" y="1623"/>
                    </a:moveTo>
                    <a:cubicBezTo>
                      <a:pt x="6112" y="1623"/>
                      <a:pt x="6112" y="1623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12" y="1623"/>
                      <a:pt x="6112" y="1623"/>
                    </a:cubicBezTo>
                    <a:close/>
                    <a:moveTo>
                      <a:pt x="1032" y="1"/>
                    </a:moveTo>
                    <a:cubicBezTo>
                      <a:pt x="1032" y="1"/>
                      <a:pt x="1" y="4037"/>
                      <a:pt x="1909" y="6207"/>
                    </a:cubicBezTo>
                    <a:cubicBezTo>
                      <a:pt x="1909" y="6207"/>
                      <a:pt x="3569" y="7701"/>
                      <a:pt x="5835" y="7701"/>
                    </a:cubicBezTo>
                    <a:cubicBezTo>
                      <a:pt x="6447" y="7701"/>
                      <a:pt x="7102" y="7592"/>
                      <a:pt x="7781" y="7316"/>
                    </a:cubicBezTo>
                    <a:cubicBezTo>
                      <a:pt x="7781" y="7316"/>
                      <a:pt x="5635" y="6499"/>
                      <a:pt x="6112" y="1623"/>
                    </a:cubicBezTo>
                    <a:lnTo>
                      <a:pt x="6112" y="1623"/>
                    </a:lnTo>
                    <a:cubicBezTo>
                      <a:pt x="6112" y="1623"/>
                      <a:pt x="6109" y="1623"/>
                      <a:pt x="6104" y="1623"/>
                    </a:cubicBezTo>
                    <a:cubicBezTo>
                      <a:pt x="5980" y="1623"/>
                      <a:pt x="4400" y="1465"/>
                      <a:pt x="10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29"/>
              <p:cNvSpPr/>
              <p:nvPr/>
            </p:nvSpPr>
            <p:spPr>
              <a:xfrm rot="6978333">
                <a:off x="220720" y="4425421"/>
                <a:ext cx="501697" cy="241624"/>
              </a:xfrm>
              <a:custGeom>
                <a:avLst/>
                <a:gdLst/>
                <a:ahLst/>
                <a:cxnLst/>
                <a:rect l="l" t="t" r="r" b="b"/>
                <a:pathLst>
                  <a:path w="5874" h="2829" extrusionOk="0">
                    <a:moveTo>
                      <a:pt x="5873" y="2367"/>
                    </a:moveTo>
                    <a:cubicBezTo>
                      <a:pt x="5872" y="2368"/>
                      <a:pt x="5870" y="2368"/>
                      <a:pt x="5869" y="2369"/>
                    </a:cubicBezTo>
                    <a:lnTo>
                      <a:pt x="5869" y="2369"/>
                    </a:lnTo>
                    <a:cubicBezTo>
                      <a:pt x="5872" y="2368"/>
                      <a:pt x="5874" y="2368"/>
                      <a:pt x="5873" y="2367"/>
                    </a:cubicBezTo>
                    <a:close/>
                    <a:moveTo>
                      <a:pt x="2141" y="0"/>
                    </a:moveTo>
                    <a:cubicBezTo>
                      <a:pt x="2141" y="0"/>
                      <a:pt x="1496" y="1415"/>
                      <a:pt x="546" y="1415"/>
                    </a:cubicBezTo>
                    <a:cubicBezTo>
                      <a:pt x="373" y="1415"/>
                      <a:pt x="191" y="1368"/>
                      <a:pt x="1" y="1258"/>
                    </a:cubicBezTo>
                    <a:lnTo>
                      <a:pt x="1" y="1258"/>
                    </a:lnTo>
                    <a:cubicBezTo>
                      <a:pt x="1" y="1258"/>
                      <a:pt x="1394" y="2828"/>
                      <a:pt x="3689" y="2828"/>
                    </a:cubicBezTo>
                    <a:cubicBezTo>
                      <a:pt x="4346" y="2828"/>
                      <a:pt x="5076" y="2700"/>
                      <a:pt x="5869" y="2369"/>
                    </a:cubicBezTo>
                    <a:lnTo>
                      <a:pt x="5869" y="2369"/>
                    </a:lnTo>
                    <a:cubicBezTo>
                      <a:pt x="5850" y="2374"/>
                      <a:pt x="5766" y="2386"/>
                      <a:pt x="5633" y="2386"/>
                    </a:cubicBezTo>
                    <a:cubicBezTo>
                      <a:pt x="5034" y="2386"/>
                      <a:pt x="3434" y="2150"/>
                      <a:pt x="2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1133227"/>
      </p:ext>
    </p:extLst>
  </p:cSld>
  <p:clrMapOvr>
    <a:masterClrMapping/>
  </p:clrMapOvr>
  <p:transition spd="med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425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817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52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4381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377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18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6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912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210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558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514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034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0554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69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426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995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556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48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883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098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8156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833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038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4703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878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482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7351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3173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5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102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666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497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304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5894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02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779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8420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910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423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8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478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2142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681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366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9938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603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300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3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7783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6030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2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9999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0355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546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1173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360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5546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611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1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973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841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47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0464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1830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4379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16091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7119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1427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4128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843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2120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7075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0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C42ED-3B8D-45DB-BD27-BBF07F3C9244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DB5B0-A060-4309-BB18-3C64425FD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70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7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3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8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5E44-87F9-4E8E-8F11-7875E9E1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64C7F-7D38-47BD-A825-023E918443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66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1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6AF91-E531-8523-6FC9-E2C0072D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AEBAF-31CE-141C-873B-277B08D66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38F20D-075E-A2D7-8EC0-B36E2D8A2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7274-ED31-4F60-B44D-3DCE93027F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82D27A-8771-BA39-20F7-715CCC451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B2007-C612-3822-9F1E-3EAC0C0A4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1E326-DF8A-4777-9C6E-20902DF2AF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5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593367"/>
            <a:ext cx="102852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67" y="1536633"/>
            <a:ext cx="10285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36353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pull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593367"/>
            <a:ext cx="102852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67" y="1536633"/>
            <a:ext cx="10285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724933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ransition spd="med">
    <p:pull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593367"/>
            <a:ext cx="102852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None/>
              <a:defRPr sz="3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67" y="1536633"/>
            <a:ext cx="10285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52009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transition spd="med">
    <p:pull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6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2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4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06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0%BC%D0%B0%D0%BD" TargetMode="External"/><Relationship Id="rId2" Type="http://schemas.openxmlformats.org/officeDocument/2006/relationships/hyperlink" Target="https://ru.wikipedia.org/wiki/%D0%9E%D0%B1%D1%8A%D0%B5%D0%B4%D0%B8%D0%BD%D1%91%D0%BD%D0%BD%D1%8B%D0%B5_%D0%90%D1%80%D0%B0%D0%B1%D1%81%D0%BA%D0%B8%D0%B5_%D0%AD%D0%BC%D0%B8%D1%80%D0%B0%D1%82%D1%8B" TargetMode="External"/><Relationship Id="rId1" Type="http://schemas.openxmlformats.org/officeDocument/2006/relationships/slideLayout" Target="../slideLayouts/slideLayout45.xml"/><Relationship Id="rId4" Type="http://schemas.openxmlformats.org/officeDocument/2006/relationships/hyperlink" Target="https://ru.wikipedia.org/wiki/%D0%9A%D0%B0%D1%82%D0%B0%D1%8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87857"/>
            <a:ext cx="9144000" cy="238760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устройство. Система сдержек и противовесов. Баланс ветвей власти.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94030"/>
            <a:ext cx="9144000" cy="126377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Школа гражданского лидерства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Бишкек – 2023 год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B4B615-5F34-4C5D-A45C-81DE89CDC2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15917" y="554449"/>
            <a:ext cx="3097636" cy="347985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F8C314CF-F67D-472D-91B1-0CD711F553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44159" y="396605"/>
            <a:ext cx="2366466" cy="668391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50B8F3A8-3DD0-4D4B-BE6C-560AFC15671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836246" y="402855"/>
            <a:ext cx="2366466" cy="68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04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4D2E9-4BAF-D0D3-2504-447F83FF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770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Тоталитарный политический режим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79624B-D301-0F11-B82A-ED1E1E47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06"/>
            <a:ext cx="10515600" cy="474765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стремится контролировать все сферы жизни людей.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 — «запрещено всё, что не разрешено».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стране объявлена легальной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одна политическая партия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критиковать её запрещено законом. Любой контент (вплоть до личной переписки)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 государством на «инакомыслие».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жизнь людей находится под наблюдением спецслужб, в обществе поощряются взаимная слежка и доносы. 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отсутствует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загнана в глубокое подполье. Неповиновение режиму карается. Власть запугивает население, чтобы обезопасить себя. Примеры: КНДР.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2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4D2E9-4BAF-D0D3-2504-447F83FF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77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 политический режим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79624B-D301-0F11-B82A-ED1E1E47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06"/>
            <a:ext cx="10515600" cy="4747658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авторитарного режима — «разрешено всё, кроме политики».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таком режиме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власть, как правило, принадлежит единоличному диктатору. 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парламента несущественно, а оппозиция, если и существует, то не имеет реальной силы.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Любые угрозы действующей власти немедленно уничтожаются.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отличие авторитарного режима от тоталитаризма — больше свободы. Власть жёстко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контролирует только политическую сферу.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если тоталитарный режим открыто терроризирует население, то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 опирается на религию и традиционные ценности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правило, авторитаризм не признаёт себя таковым 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маскируется под демократию. 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Куба, Венесуэла, Беларусь.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29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4D2E9-4BAF-D0D3-2504-447F83FF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77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Демократический политический режим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79624B-D301-0F11-B82A-ED1E1E47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06"/>
            <a:ext cx="10515600" cy="474765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этого режима — «разрешено всё, что не запрещено».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демократии общество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эффективно влиять на органы власти с помощью выборов и референдумов.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СМИ не подчинены политическому режиму,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 существует оппозиция и всевозможные общественные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обладает рядом прав и свобод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избирать и быть избранным, вести предпринимательскую деятельность, исповедовать любую религию, публично выражать свои мысли. Важнейшая особенность демократии —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всех граждан перед законом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государств официально считаются демократиями, но далеко не всегда это так. Например, в названии тоталитарной страны КНДР, есть слово «демократическая». Настоящих демократий в мире немного. Примеры: государства Скандинавии, Канада, Австралия, Новая Зеландия.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64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8B942-B896-CEC4-DD20-A34AA503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госвласти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2F7D7-6917-650E-6F4A-1AD5F8010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6" y="1259457"/>
            <a:ext cx="10515600" cy="4804913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приоритета прав и свобод человека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органы государства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быть так организованы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чтобы обеспечить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высшую ценность – права и свободы человека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демократизма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широкое и активное участие народа в формировании и деятельности органов госвласти –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«народ источник власти»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(демократизм обеспечивает равные возможности с учетом личностных качеств человека для участия в управлении государством вне зависимости от политических, религиозных и иных взглядов).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78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8B942-B896-CEC4-DD20-A34AA503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госвласти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2F7D7-6917-650E-6F4A-1AD5F8010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6" y="1259457"/>
            <a:ext cx="10515600" cy="4804913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законности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выражается в безусловном требовании строгого, точного, неуклонного и неукоснительного соблюдения законов всеми гражданами и должностными лицами.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законности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содержит такие требования, как: </a:t>
            </a:r>
          </a:p>
          <a:p>
            <a:pPr marL="571500" indent="-342900">
              <a:lnSpc>
                <a:spcPct val="100000"/>
              </a:lnSpc>
              <a:spcBef>
                <a:spcPts val="600"/>
              </a:spcBef>
            </a:pP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верховенство закона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непосредственное действие конституционно закреплённых прав и свобод человека и гражданина; </a:t>
            </a:r>
          </a:p>
          <a:p>
            <a:pPr marL="571500" indent="-342900">
              <a:lnSpc>
                <a:spcPct val="100000"/>
              </a:lnSpc>
              <a:spcBef>
                <a:spcPts val="600"/>
              </a:spcBef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всех государственных властных функций исключительно на основе законов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соответствующих им подзаконных нормативных актов; </a:t>
            </a:r>
          </a:p>
          <a:p>
            <a:pPr marL="571500" indent="-342900">
              <a:lnSpc>
                <a:spcPct val="100000"/>
              </a:lnSpc>
              <a:spcBef>
                <a:spcPts val="600"/>
              </a:spcBef>
            </a:pP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особая ответственность госорганов и госслужащих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обеспечение законности, прав и свобод граждан, гарантий от необоснованного привлечения их к ответственности или незаконного лишения тех или иных благ; </a:t>
            </a:r>
          </a:p>
          <a:p>
            <a:pPr marL="571500" indent="-342900">
              <a:lnSpc>
                <a:spcPct val="100000"/>
              </a:lnSpc>
              <a:spcBef>
                <a:spcPts val="600"/>
              </a:spcBef>
            </a:pP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пресечение любых нарушений закона, неотвратимость ответственности за совершенные преступления и иные правонарушения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64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8B942-B896-CEC4-DD20-A34AA503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госвласти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2F7D7-6917-650E-6F4A-1AD5F8010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6" y="1259457"/>
            <a:ext cx="10515600" cy="4804913"/>
          </a:xfrm>
        </p:spPr>
        <p:txBody>
          <a:bodyPr>
            <a:noAutofit/>
          </a:bodyPr>
          <a:lstStyle/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разделения властей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заключается в особой форме построения госвласти на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основе единства системы госвласти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ее разделения на законодательную, исполнительную и судебную ветви власти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носителями которых должны быть самостоятельные органы. Он получил нормативное закрепление в конституциях большинства демократических государств.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разделения властей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в себя:</a:t>
            </a: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различных способов формирования высших органов разных ветвей государственной власти;</a:t>
            </a: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в Конституции круга их полномочий; </a:t>
            </a: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в Конституции совокупности правовых ограничений, позволяющих обеспечить верховенство права и свободное развитие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00782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8B942-B896-CEC4-DD20-A34AA503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3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госвласти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2F7D7-6917-650E-6F4A-1AD5F8010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6" y="1259457"/>
            <a:ext cx="10515600" cy="4804913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сдержек и противовесов  </a:t>
            </a: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предполагает, что ра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зделение властей не ограничивается распределением функций между различными госорганами, а подразумевает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взаимное равновесие между ними с тем, чтобы ни один из них не мог получить доминирующего положения над другими, сосредоточить полноту власти в одних руках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принципа «системы сдержек и противовесов»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обеспечивается подконтрольность каждой из ветвей власти друг другу и достигается их сбалансированное функционирование и взаимодействие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решении важнейших государственных задач.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гласности и открытости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широкую информированность общества о деятельности госорганов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 ходе решения ими государственных задач, выполнении программ социального развития. </a:t>
            </a:r>
          </a:p>
          <a:p>
            <a:pPr marL="571500" indent="-342900" algn="just">
              <a:lnSpc>
                <a:spcPct val="100000"/>
              </a:lnSpc>
              <a:spcBef>
                <a:spcPts val="600"/>
              </a:spcBef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488;p37">
            <a:extLst>
              <a:ext uri="{FF2B5EF4-FFF2-40B4-BE49-F238E27FC236}">
                <a16:creationId xmlns:a16="http://schemas.microsoft.com/office/drawing/2014/main" id="{534BD84F-B093-47FD-A88F-6F5BEE35B92C}"/>
              </a:ext>
            </a:extLst>
          </p:cNvPr>
          <p:cNvGrpSpPr/>
          <p:nvPr/>
        </p:nvGrpSpPr>
        <p:grpSpPr>
          <a:xfrm>
            <a:off x="7254993" y="4952397"/>
            <a:ext cx="3342716" cy="1557683"/>
            <a:chOff x="524550" y="3252688"/>
            <a:chExt cx="3273253" cy="1525313"/>
          </a:xfrm>
        </p:grpSpPr>
        <p:sp>
          <p:nvSpPr>
            <p:cNvPr id="60" name="Google Shape;489;p37">
              <a:extLst>
                <a:ext uri="{FF2B5EF4-FFF2-40B4-BE49-F238E27FC236}">
                  <a16:creationId xmlns:a16="http://schemas.microsoft.com/office/drawing/2014/main" id="{D270D3DC-FCED-4CAA-8FC4-B367DD69F51D}"/>
                </a:ext>
              </a:extLst>
            </p:cNvPr>
            <p:cNvSpPr/>
            <p:nvPr/>
          </p:nvSpPr>
          <p:spPr>
            <a:xfrm>
              <a:off x="524550" y="4609128"/>
              <a:ext cx="3273253" cy="168873"/>
            </a:xfrm>
            <a:custGeom>
              <a:avLst/>
              <a:gdLst/>
              <a:ahLst/>
              <a:cxnLst/>
              <a:rect l="l" t="t" r="r" b="b"/>
              <a:pathLst>
                <a:path w="17929" h="925" extrusionOk="0">
                  <a:moveTo>
                    <a:pt x="8961" y="1"/>
                  </a:moveTo>
                  <a:cubicBezTo>
                    <a:pt x="4013" y="1"/>
                    <a:pt x="1" y="209"/>
                    <a:pt x="1" y="466"/>
                  </a:cubicBezTo>
                  <a:cubicBezTo>
                    <a:pt x="1" y="722"/>
                    <a:pt x="4013" y="925"/>
                    <a:pt x="8961" y="925"/>
                  </a:cubicBezTo>
                  <a:cubicBezTo>
                    <a:pt x="13916" y="925"/>
                    <a:pt x="17928" y="722"/>
                    <a:pt x="17928" y="466"/>
                  </a:cubicBezTo>
                  <a:cubicBezTo>
                    <a:pt x="17928" y="209"/>
                    <a:pt x="13916" y="1"/>
                    <a:pt x="8961" y="1"/>
                  </a:cubicBezTo>
                  <a:close/>
                </a:path>
              </a:pathLst>
            </a:custGeom>
            <a:solidFill>
              <a:srgbClr val="434343">
                <a:alpha val="29589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61" name="Google Shape;490;p37">
              <a:extLst>
                <a:ext uri="{FF2B5EF4-FFF2-40B4-BE49-F238E27FC236}">
                  <a16:creationId xmlns:a16="http://schemas.microsoft.com/office/drawing/2014/main" id="{8EEE6A76-820D-4B91-AAB4-46715F86399E}"/>
                </a:ext>
              </a:extLst>
            </p:cNvPr>
            <p:cNvGrpSpPr/>
            <p:nvPr/>
          </p:nvGrpSpPr>
          <p:grpSpPr>
            <a:xfrm>
              <a:off x="813848" y="3252688"/>
              <a:ext cx="2921613" cy="1458859"/>
              <a:chOff x="813848" y="3252688"/>
              <a:chExt cx="2921613" cy="1458859"/>
            </a:xfrm>
          </p:grpSpPr>
          <p:grpSp>
            <p:nvGrpSpPr>
              <p:cNvPr id="62" name="Google Shape;491;p37">
                <a:extLst>
                  <a:ext uri="{FF2B5EF4-FFF2-40B4-BE49-F238E27FC236}">
                    <a16:creationId xmlns:a16="http://schemas.microsoft.com/office/drawing/2014/main" id="{FB54E6D1-9295-4EBF-A10D-3D54A299D25A}"/>
                  </a:ext>
                </a:extLst>
              </p:cNvPr>
              <p:cNvGrpSpPr/>
              <p:nvPr/>
            </p:nvGrpSpPr>
            <p:grpSpPr>
              <a:xfrm>
                <a:off x="813848" y="4145244"/>
                <a:ext cx="2655916" cy="566303"/>
                <a:chOff x="6098010" y="4127346"/>
                <a:chExt cx="2020169" cy="430747"/>
              </a:xfrm>
            </p:grpSpPr>
            <p:sp>
              <p:nvSpPr>
                <p:cNvPr id="93" name="Google Shape;492;p37">
                  <a:extLst>
                    <a:ext uri="{FF2B5EF4-FFF2-40B4-BE49-F238E27FC236}">
                      <a16:creationId xmlns:a16="http://schemas.microsoft.com/office/drawing/2014/main" id="{F0646AFF-0EFD-4405-8B17-D3F588CAF929}"/>
                    </a:ext>
                  </a:extLst>
                </p:cNvPr>
                <p:cNvSpPr/>
                <p:nvPr/>
              </p:nvSpPr>
              <p:spPr>
                <a:xfrm>
                  <a:off x="6098010" y="4127346"/>
                  <a:ext cx="1162557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72" h="3102" extrusionOk="0">
                      <a:moveTo>
                        <a:pt x="358" y="1"/>
                      </a:moveTo>
                      <a:cubicBezTo>
                        <a:pt x="1" y="1038"/>
                        <a:pt x="1" y="2064"/>
                        <a:pt x="358" y="3101"/>
                      </a:cubicBezTo>
                      <a:lnTo>
                        <a:pt x="8371" y="3101"/>
                      </a:lnTo>
                      <a:lnTo>
                        <a:pt x="837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493;p37">
                  <a:extLst>
                    <a:ext uri="{FF2B5EF4-FFF2-40B4-BE49-F238E27FC236}">
                      <a16:creationId xmlns:a16="http://schemas.microsoft.com/office/drawing/2014/main" id="{9D9C21C6-9BD8-4263-B8A6-7A7DBCA02985}"/>
                    </a:ext>
                  </a:extLst>
                </p:cNvPr>
                <p:cNvSpPr/>
                <p:nvPr/>
              </p:nvSpPr>
              <p:spPr>
                <a:xfrm>
                  <a:off x="6098010" y="4127346"/>
                  <a:ext cx="114423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3102" extrusionOk="0">
                      <a:moveTo>
                        <a:pt x="358" y="1"/>
                      </a:moveTo>
                      <a:cubicBezTo>
                        <a:pt x="1" y="1038"/>
                        <a:pt x="1" y="2064"/>
                        <a:pt x="358" y="3101"/>
                      </a:cubicBezTo>
                      <a:lnTo>
                        <a:pt x="794" y="3101"/>
                      </a:lnTo>
                      <a:cubicBezTo>
                        <a:pt x="472" y="2064"/>
                        <a:pt x="484" y="1038"/>
                        <a:pt x="82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494;p37">
                  <a:extLst>
                    <a:ext uri="{FF2B5EF4-FFF2-40B4-BE49-F238E27FC236}">
                      <a16:creationId xmlns:a16="http://schemas.microsoft.com/office/drawing/2014/main" id="{00947891-4C0E-430F-AE8C-5FF77D31A62F}"/>
                    </a:ext>
                  </a:extLst>
                </p:cNvPr>
                <p:cNvSpPr/>
                <p:nvPr/>
              </p:nvSpPr>
              <p:spPr>
                <a:xfrm>
                  <a:off x="6190770" y="4127346"/>
                  <a:ext cx="67209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4" h="3102" extrusionOk="0">
                      <a:moveTo>
                        <a:pt x="364" y="1"/>
                      </a:moveTo>
                      <a:cubicBezTo>
                        <a:pt x="0" y="1038"/>
                        <a:pt x="0" y="2064"/>
                        <a:pt x="364" y="3101"/>
                      </a:cubicBezTo>
                      <a:lnTo>
                        <a:pt x="483" y="3101"/>
                      </a:lnTo>
                      <a:cubicBezTo>
                        <a:pt x="131" y="2064"/>
                        <a:pt x="131" y="1038"/>
                        <a:pt x="471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6" name="Google Shape;495;p37">
                  <a:extLst>
                    <a:ext uri="{FF2B5EF4-FFF2-40B4-BE49-F238E27FC236}">
                      <a16:creationId xmlns:a16="http://schemas.microsoft.com/office/drawing/2014/main" id="{7FAE40B1-176A-42B3-8E9E-C880F85426D3}"/>
                    </a:ext>
                  </a:extLst>
                </p:cNvPr>
                <p:cNvSpPr/>
                <p:nvPr/>
              </p:nvSpPr>
              <p:spPr>
                <a:xfrm>
                  <a:off x="7027692" y="4127346"/>
                  <a:ext cx="66376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3102" extrusionOk="0">
                      <a:moveTo>
                        <a:pt x="359" y="1"/>
                      </a:moveTo>
                      <a:cubicBezTo>
                        <a:pt x="1" y="1038"/>
                        <a:pt x="1" y="2064"/>
                        <a:pt x="359" y="3101"/>
                      </a:cubicBezTo>
                      <a:lnTo>
                        <a:pt x="478" y="3101"/>
                      </a:lnTo>
                      <a:cubicBezTo>
                        <a:pt x="126" y="2064"/>
                        <a:pt x="126" y="1038"/>
                        <a:pt x="46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7" name="Google Shape;496;p37">
                  <a:extLst>
                    <a:ext uri="{FF2B5EF4-FFF2-40B4-BE49-F238E27FC236}">
                      <a16:creationId xmlns:a16="http://schemas.microsoft.com/office/drawing/2014/main" id="{9D961270-864B-4A5B-8384-E23CFE8ACF90}"/>
                    </a:ext>
                  </a:extLst>
                </p:cNvPr>
                <p:cNvSpPr/>
                <p:nvPr/>
              </p:nvSpPr>
              <p:spPr>
                <a:xfrm>
                  <a:off x="7185856" y="4127346"/>
                  <a:ext cx="932323" cy="465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4" h="335" extrusionOk="0">
                      <a:moveTo>
                        <a:pt x="1" y="1"/>
                      </a:moveTo>
                      <a:lnTo>
                        <a:pt x="1" y="335"/>
                      </a:lnTo>
                      <a:lnTo>
                        <a:pt x="6714" y="335"/>
                      </a:lnTo>
                      <a:lnTo>
                        <a:pt x="671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8" name="Google Shape;497;p37">
                  <a:extLst>
                    <a:ext uri="{FF2B5EF4-FFF2-40B4-BE49-F238E27FC236}">
                      <a16:creationId xmlns:a16="http://schemas.microsoft.com/office/drawing/2014/main" id="{0512E742-3057-4903-B87C-D04BED2E8F79}"/>
                    </a:ext>
                  </a:extLst>
                </p:cNvPr>
                <p:cNvSpPr/>
                <p:nvPr/>
              </p:nvSpPr>
              <p:spPr>
                <a:xfrm>
                  <a:off x="7185856" y="4511575"/>
                  <a:ext cx="932323" cy="465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4" h="335" extrusionOk="0">
                      <a:moveTo>
                        <a:pt x="1" y="0"/>
                      </a:moveTo>
                      <a:lnTo>
                        <a:pt x="1" y="334"/>
                      </a:lnTo>
                      <a:lnTo>
                        <a:pt x="6714" y="334"/>
                      </a:lnTo>
                      <a:lnTo>
                        <a:pt x="671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9" name="Google Shape;498;p37">
                  <a:extLst>
                    <a:ext uri="{FF2B5EF4-FFF2-40B4-BE49-F238E27FC236}">
                      <a16:creationId xmlns:a16="http://schemas.microsoft.com/office/drawing/2014/main" id="{30AB6355-AB5B-40D3-A905-1CC0097E90FA}"/>
                    </a:ext>
                  </a:extLst>
                </p:cNvPr>
                <p:cNvSpPr/>
                <p:nvPr/>
              </p:nvSpPr>
              <p:spPr>
                <a:xfrm>
                  <a:off x="7199881" y="4175392"/>
                  <a:ext cx="887748" cy="33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93" h="2422" extrusionOk="0">
                      <a:moveTo>
                        <a:pt x="281" y="1"/>
                      </a:moveTo>
                      <a:cubicBezTo>
                        <a:pt x="1" y="806"/>
                        <a:pt x="1" y="1616"/>
                        <a:pt x="281" y="2421"/>
                      </a:cubicBezTo>
                      <a:lnTo>
                        <a:pt x="6392" y="2421"/>
                      </a:lnTo>
                      <a:cubicBezTo>
                        <a:pt x="6344" y="2296"/>
                        <a:pt x="6303" y="2159"/>
                        <a:pt x="6273" y="2034"/>
                      </a:cubicBezTo>
                      <a:cubicBezTo>
                        <a:pt x="6261" y="2016"/>
                        <a:pt x="6261" y="2004"/>
                        <a:pt x="6261" y="1992"/>
                      </a:cubicBezTo>
                      <a:cubicBezTo>
                        <a:pt x="6231" y="1873"/>
                        <a:pt x="6213" y="1754"/>
                        <a:pt x="6195" y="1634"/>
                      </a:cubicBezTo>
                      <a:cubicBezTo>
                        <a:pt x="6189" y="1622"/>
                        <a:pt x="6189" y="1605"/>
                        <a:pt x="6189" y="1593"/>
                      </a:cubicBezTo>
                      <a:cubicBezTo>
                        <a:pt x="6171" y="1473"/>
                        <a:pt x="6166" y="1354"/>
                        <a:pt x="6166" y="1235"/>
                      </a:cubicBezTo>
                      <a:lnTo>
                        <a:pt x="6166" y="1187"/>
                      </a:lnTo>
                      <a:cubicBezTo>
                        <a:pt x="6166" y="1068"/>
                        <a:pt x="6171" y="949"/>
                        <a:pt x="6189" y="829"/>
                      </a:cubicBezTo>
                      <a:cubicBezTo>
                        <a:pt x="6195" y="818"/>
                        <a:pt x="6195" y="806"/>
                        <a:pt x="6195" y="788"/>
                      </a:cubicBezTo>
                      <a:cubicBezTo>
                        <a:pt x="6213" y="669"/>
                        <a:pt x="6231" y="549"/>
                        <a:pt x="6261" y="430"/>
                      </a:cubicBezTo>
                      <a:cubicBezTo>
                        <a:pt x="6261" y="418"/>
                        <a:pt x="6273" y="400"/>
                        <a:pt x="6273" y="388"/>
                      </a:cubicBezTo>
                      <a:cubicBezTo>
                        <a:pt x="6303" y="257"/>
                        <a:pt x="6344" y="126"/>
                        <a:pt x="6392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0" name="Google Shape;499;p37">
                  <a:extLst>
                    <a:ext uri="{FF2B5EF4-FFF2-40B4-BE49-F238E27FC236}">
                      <a16:creationId xmlns:a16="http://schemas.microsoft.com/office/drawing/2014/main" id="{2416E2AF-B947-4FB1-B03B-95799A37FE0E}"/>
                    </a:ext>
                  </a:extLst>
                </p:cNvPr>
                <p:cNvSpPr/>
                <p:nvPr/>
              </p:nvSpPr>
              <p:spPr>
                <a:xfrm>
                  <a:off x="7308332" y="4227604"/>
                  <a:ext cx="762633" cy="68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" h="49" extrusionOk="0">
                      <a:moveTo>
                        <a:pt x="25" y="0"/>
                      </a:moveTo>
                      <a:cubicBezTo>
                        <a:pt x="13" y="0"/>
                        <a:pt x="1" y="12"/>
                        <a:pt x="1" y="24"/>
                      </a:cubicBezTo>
                      <a:cubicBezTo>
                        <a:pt x="1" y="42"/>
                        <a:pt x="13" y="48"/>
                        <a:pt x="25" y="48"/>
                      </a:cubicBezTo>
                      <a:lnTo>
                        <a:pt x="5480" y="48"/>
                      </a:lnTo>
                      <a:cubicBezTo>
                        <a:pt x="5480" y="30"/>
                        <a:pt x="5492" y="18"/>
                        <a:pt x="5492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1" name="Google Shape;500;p37">
                  <a:extLst>
                    <a:ext uri="{FF2B5EF4-FFF2-40B4-BE49-F238E27FC236}">
                      <a16:creationId xmlns:a16="http://schemas.microsoft.com/office/drawing/2014/main" id="{028210E7-6F2B-430B-BBFC-1CCC5C74D2C8}"/>
                    </a:ext>
                  </a:extLst>
                </p:cNvPr>
                <p:cNvSpPr/>
                <p:nvPr/>
              </p:nvSpPr>
              <p:spPr>
                <a:xfrm>
                  <a:off x="7363877" y="4283843"/>
                  <a:ext cx="695562" cy="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9" h="43" extrusionOk="0">
                      <a:moveTo>
                        <a:pt x="24" y="1"/>
                      </a:moveTo>
                      <a:cubicBezTo>
                        <a:pt x="6" y="1"/>
                        <a:pt x="0" y="7"/>
                        <a:pt x="0" y="25"/>
                      </a:cubicBezTo>
                      <a:cubicBezTo>
                        <a:pt x="0" y="37"/>
                        <a:pt x="6" y="43"/>
                        <a:pt x="24" y="43"/>
                      </a:cubicBezTo>
                      <a:lnTo>
                        <a:pt x="4996" y="43"/>
                      </a:lnTo>
                      <a:cubicBezTo>
                        <a:pt x="5008" y="31"/>
                        <a:pt x="5008" y="13"/>
                        <a:pt x="500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2" name="Google Shape;501;p37">
                  <a:extLst>
                    <a:ext uri="{FF2B5EF4-FFF2-40B4-BE49-F238E27FC236}">
                      <a16:creationId xmlns:a16="http://schemas.microsoft.com/office/drawing/2014/main" id="{C6A0CF60-C78E-4BED-8E22-5CF305D58371}"/>
                    </a:ext>
                  </a:extLst>
                </p:cNvPr>
                <p:cNvSpPr/>
                <p:nvPr/>
              </p:nvSpPr>
              <p:spPr>
                <a:xfrm>
                  <a:off x="7288475" y="4339387"/>
                  <a:ext cx="767632" cy="66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8" h="48" extrusionOk="0">
                      <a:moveTo>
                        <a:pt x="19" y="0"/>
                      </a:moveTo>
                      <a:cubicBezTo>
                        <a:pt x="7" y="0"/>
                        <a:pt x="1" y="12"/>
                        <a:pt x="1" y="24"/>
                      </a:cubicBezTo>
                      <a:cubicBezTo>
                        <a:pt x="1" y="42"/>
                        <a:pt x="7" y="48"/>
                        <a:pt x="19" y="48"/>
                      </a:cubicBezTo>
                      <a:lnTo>
                        <a:pt x="5528" y="48"/>
                      </a:lnTo>
                      <a:lnTo>
                        <a:pt x="552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3" name="Google Shape;502;p37">
                  <a:extLst>
                    <a:ext uri="{FF2B5EF4-FFF2-40B4-BE49-F238E27FC236}">
                      <a16:creationId xmlns:a16="http://schemas.microsoft.com/office/drawing/2014/main" id="{A15D10C9-C378-4208-99C1-4791E8F81F3C}"/>
                    </a:ext>
                  </a:extLst>
                </p:cNvPr>
                <p:cNvSpPr/>
                <p:nvPr/>
              </p:nvSpPr>
              <p:spPr>
                <a:xfrm>
                  <a:off x="7344020" y="4395626"/>
                  <a:ext cx="715420" cy="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2" h="43" extrusionOk="0">
                      <a:moveTo>
                        <a:pt x="24" y="1"/>
                      </a:moveTo>
                      <a:cubicBezTo>
                        <a:pt x="6" y="1"/>
                        <a:pt x="0" y="7"/>
                        <a:pt x="0" y="25"/>
                      </a:cubicBezTo>
                      <a:cubicBezTo>
                        <a:pt x="0" y="36"/>
                        <a:pt x="6" y="42"/>
                        <a:pt x="24" y="42"/>
                      </a:cubicBezTo>
                      <a:lnTo>
                        <a:pt x="5151" y="42"/>
                      </a:lnTo>
                      <a:lnTo>
                        <a:pt x="515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4" name="Google Shape;503;p37">
                  <a:extLst>
                    <a:ext uri="{FF2B5EF4-FFF2-40B4-BE49-F238E27FC236}">
                      <a16:creationId xmlns:a16="http://schemas.microsoft.com/office/drawing/2014/main" id="{11CB783D-96A1-42FD-8A6A-C9893DAB1CBB}"/>
                    </a:ext>
                  </a:extLst>
                </p:cNvPr>
                <p:cNvSpPr/>
                <p:nvPr/>
              </p:nvSpPr>
              <p:spPr>
                <a:xfrm>
                  <a:off x="7308332" y="4451170"/>
                  <a:ext cx="762633" cy="66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" h="48" extrusionOk="0">
                      <a:moveTo>
                        <a:pt x="25" y="0"/>
                      </a:moveTo>
                      <a:cubicBezTo>
                        <a:pt x="13" y="0"/>
                        <a:pt x="1" y="12"/>
                        <a:pt x="1" y="24"/>
                      </a:cubicBezTo>
                      <a:cubicBezTo>
                        <a:pt x="1" y="42"/>
                        <a:pt x="13" y="48"/>
                        <a:pt x="25" y="48"/>
                      </a:cubicBezTo>
                      <a:lnTo>
                        <a:pt x="5492" y="48"/>
                      </a:lnTo>
                      <a:cubicBezTo>
                        <a:pt x="5480" y="30"/>
                        <a:pt x="5480" y="18"/>
                        <a:pt x="548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5" name="Google Shape;504;p37">
                  <a:extLst>
                    <a:ext uri="{FF2B5EF4-FFF2-40B4-BE49-F238E27FC236}">
                      <a16:creationId xmlns:a16="http://schemas.microsoft.com/office/drawing/2014/main" id="{A5A0BF2F-8328-449B-9385-08EBF09B6C51}"/>
                    </a:ext>
                  </a:extLst>
                </p:cNvPr>
                <p:cNvSpPr/>
                <p:nvPr/>
              </p:nvSpPr>
              <p:spPr>
                <a:xfrm>
                  <a:off x="7237235" y="4175392"/>
                  <a:ext cx="850394" cy="33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24" h="2422" extrusionOk="0">
                      <a:moveTo>
                        <a:pt x="0" y="1"/>
                      </a:moveTo>
                      <a:cubicBezTo>
                        <a:pt x="0" y="1"/>
                        <a:pt x="3440" y="806"/>
                        <a:pt x="5169" y="2421"/>
                      </a:cubicBezTo>
                      <a:lnTo>
                        <a:pt x="6123" y="2421"/>
                      </a:lnTo>
                      <a:cubicBezTo>
                        <a:pt x="6075" y="2296"/>
                        <a:pt x="6034" y="2159"/>
                        <a:pt x="6004" y="2034"/>
                      </a:cubicBezTo>
                      <a:cubicBezTo>
                        <a:pt x="5992" y="2016"/>
                        <a:pt x="5992" y="2004"/>
                        <a:pt x="5986" y="1992"/>
                      </a:cubicBezTo>
                      <a:cubicBezTo>
                        <a:pt x="5956" y="1873"/>
                        <a:pt x="5932" y="1754"/>
                        <a:pt x="5920" y="1634"/>
                      </a:cubicBezTo>
                      <a:cubicBezTo>
                        <a:pt x="5908" y="1622"/>
                        <a:pt x="5908" y="1605"/>
                        <a:pt x="5908" y="1593"/>
                      </a:cubicBezTo>
                      <a:cubicBezTo>
                        <a:pt x="5897" y="1473"/>
                        <a:pt x="5891" y="1354"/>
                        <a:pt x="5891" y="1235"/>
                      </a:cubicBezTo>
                      <a:lnTo>
                        <a:pt x="5891" y="1187"/>
                      </a:lnTo>
                      <a:cubicBezTo>
                        <a:pt x="5891" y="1068"/>
                        <a:pt x="5897" y="949"/>
                        <a:pt x="5908" y="829"/>
                      </a:cubicBezTo>
                      <a:cubicBezTo>
                        <a:pt x="5920" y="818"/>
                        <a:pt x="5920" y="806"/>
                        <a:pt x="5920" y="788"/>
                      </a:cubicBezTo>
                      <a:cubicBezTo>
                        <a:pt x="5932" y="669"/>
                        <a:pt x="5956" y="549"/>
                        <a:pt x="5986" y="430"/>
                      </a:cubicBezTo>
                      <a:cubicBezTo>
                        <a:pt x="5986" y="418"/>
                        <a:pt x="5992" y="400"/>
                        <a:pt x="5992" y="388"/>
                      </a:cubicBezTo>
                      <a:cubicBezTo>
                        <a:pt x="6022" y="257"/>
                        <a:pt x="6069" y="126"/>
                        <a:pt x="6111" y="1"/>
                      </a:cubicBezTo>
                      <a:close/>
                    </a:path>
                  </a:pathLst>
                </a:custGeom>
                <a:solidFill>
                  <a:srgbClr val="434343">
                    <a:alpha val="29589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6" name="Google Shape;505;p37">
                  <a:extLst>
                    <a:ext uri="{FF2B5EF4-FFF2-40B4-BE49-F238E27FC236}">
                      <a16:creationId xmlns:a16="http://schemas.microsoft.com/office/drawing/2014/main" id="{35DE5246-7839-4EDF-AEA0-2EE64B04C550}"/>
                    </a:ext>
                  </a:extLst>
                </p:cNvPr>
                <p:cNvSpPr/>
                <p:nvPr/>
              </p:nvSpPr>
              <p:spPr>
                <a:xfrm>
                  <a:off x="7129617" y="4127346"/>
                  <a:ext cx="987729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13" h="3102" extrusionOk="0">
                      <a:moveTo>
                        <a:pt x="471" y="1"/>
                      </a:moveTo>
                      <a:cubicBezTo>
                        <a:pt x="471" y="1"/>
                        <a:pt x="60" y="561"/>
                        <a:pt x="30" y="1509"/>
                      </a:cubicBezTo>
                      <a:cubicBezTo>
                        <a:pt x="0" y="2451"/>
                        <a:pt x="268" y="3101"/>
                        <a:pt x="268" y="3101"/>
                      </a:cubicBezTo>
                      <a:lnTo>
                        <a:pt x="7113" y="3101"/>
                      </a:lnTo>
                      <a:lnTo>
                        <a:pt x="7113" y="2767"/>
                      </a:lnTo>
                      <a:lnTo>
                        <a:pt x="775" y="2767"/>
                      </a:lnTo>
                      <a:cubicBezTo>
                        <a:pt x="775" y="2767"/>
                        <a:pt x="549" y="2058"/>
                        <a:pt x="567" y="1497"/>
                      </a:cubicBezTo>
                      <a:cubicBezTo>
                        <a:pt x="590" y="943"/>
                        <a:pt x="698" y="454"/>
                        <a:pt x="775" y="335"/>
                      </a:cubicBezTo>
                      <a:lnTo>
                        <a:pt x="7113" y="335"/>
                      </a:lnTo>
                      <a:lnTo>
                        <a:pt x="7113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07" name="Google Shape;506;p37">
                  <a:extLst>
                    <a:ext uri="{FF2B5EF4-FFF2-40B4-BE49-F238E27FC236}">
                      <a16:creationId xmlns:a16="http://schemas.microsoft.com/office/drawing/2014/main" id="{5D41B7ED-E8F1-44C1-86F7-82F1D5878973}"/>
                    </a:ext>
                  </a:extLst>
                </p:cNvPr>
                <p:cNvSpPr/>
                <p:nvPr/>
              </p:nvSpPr>
              <p:spPr>
                <a:xfrm>
                  <a:off x="7080737" y="4127346"/>
                  <a:ext cx="114423" cy="4307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3102" extrusionOk="0">
                      <a:moveTo>
                        <a:pt x="364" y="1"/>
                      </a:moveTo>
                      <a:cubicBezTo>
                        <a:pt x="0" y="1038"/>
                        <a:pt x="0" y="2064"/>
                        <a:pt x="364" y="3101"/>
                      </a:cubicBezTo>
                      <a:lnTo>
                        <a:pt x="793" y="3101"/>
                      </a:lnTo>
                      <a:cubicBezTo>
                        <a:pt x="471" y="2064"/>
                        <a:pt x="489" y="1038"/>
                        <a:pt x="82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3" name="Google Shape;507;p37">
                <a:extLst>
                  <a:ext uri="{FF2B5EF4-FFF2-40B4-BE49-F238E27FC236}">
                    <a16:creationId xmlns:a16="http://schemas.microsoft.com/office/drawing/2014/main" id="{57230DBE-9900-4BB6-ADD5-FDB94CC30E28}"/>
                  </a:ext>
                </a:extLst>
              </p:cNvPr>
              <p:cNvGrpSpPr/>
              <p:nvPr/>
            </p:nvGrpSpPr>
            <p:grpSpPr>
              <a:xfrm>
                <a:off x="1079546" y="3579305"/>
                <a:ext cx="2655916" cy="567212"/>
                <a:chOff x="6348934" y="3696877"/>
                <a:chExt cx="2020169" cy="431438"/>
              </a:xfrm>
            </p:grpSpPr>
            <p:sp>
              <p:nvSpPr>
                <p:cNvPr id="80" name="Google Shape;508;p37">
                  <a:extLst>
                    <a:ext uri="{FF2B5EF4-FFF2-40B4-BE49-F238E27FC236}">
                      <a16:creationId xmlns:a16="http://schemas.microsoft.com/office/drawing/2014/main" id="{A7F6CD49-48CD-4355-B3FD-6E5C341EA7C2}"/>
                    </a:ext>
                  </a:extLst>
                </p:cNvPr>
                <p:cNvSpPr/>
                <p:nvPr/>
              </p:nvSpPr>
              <p:spPr>
                <a:xfrm>
                  <a:off x="6348934" y="3696877"/>
                  <a:ext cx="1161585" cy="430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65" h="3101" extrusionOk="0">
                      <a:moveTo>
                        <a:pt x="358" y="1"/>
                      </a:moveTo>
                      <a:cubicBezTo>
                        <a:pt x="0" y="1038"/>
                        <a:pt x="0" y="2064"/>
                        <a:pt x="358" y="3101"/>
                      </a:cubicBezTo>
                      <a:lnTo>
                        <a:pt x="8365" y="3101"/>
                      </a:lnTo>
                      <a:lnTo>
                        <a:pt x="836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509;p37">
                  <a:extLst>
                    <a:ext uri="{FF2B5EF4-FFF2-40B4-BE49-F238E27FC236}">
                      <a16:creationId xmlns:a16="http://schemas.microsoft.com/office/drawing/2014/main" id="{28D66615-A811-41E9-BFDA-F1BD5C74AB3A}"/>
                    </a:ext>
                  </a:extLst>
                </p:cNvPr>
                <p:cNvSpPr/>
                <p:nvPr/>
              </p:nvSpPr>
              <p:spPr>
                <a:xfrm>
                  <a:off x="6348934" y="3697710"/>
                  <a:ext cx="113451" cy="430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" h="3101" extrusionOk="0">
                      <a:moveTo>
                        <a:pt x="358" y="1"/>
                      </a:moveTo>
                      <a:cubicBezTo>
                        <a:pt x="0" y="1038"/>
                        <a:pt x="0" y="2070"/>
                        <a:pt x="358" y="3101"/>
                      </a:cubicBezTo>
                      <a:lnTo>
                        <a:pt x="787" y="3101"/>
                      </a:lnTo>
                      <a:cubicBezTo>
                        <a:pt x="465" y="2070"/>
                        <a:pt x="483" y="1032"/>
                        <a:pt x="81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510;p37">
                  <a:extLst>
                    <a:ext uri="{FF2B5EF4-FFF2-40B4-BE49-F238E27FC236}">
                      <a16:creationId xmlns:a16="http://schemas.microsoft.com/office/drawing/2014/main" id="{FAF65BA4-AB51-4012-BFC9-45DA23C597A2}"/>
                    </a:ext>
                  </a:extLst>
                </p:cNvPr>
                <p:cNvSpPr/>
                <p:nvPr/>
              </p:nvSpPr>
              <p:spPr>
                <a:xfrm>
                  <a:off x="7435947" y="3697710"/>
                  <a:ext cx="933156" cy="465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0" h="335" extrusionOk="0">
                      <a:moveTo>
                        <a:pt x="0" y="1"/>
                      </a:moveTo>
                      <a:lnTo>
                        <a:pt x="0" y="335"/>
                      </a:lnTo>
                      <a:lnTo>
                        <a:pt x="6719" y="335"/>
                      </a:lnTo>
                      <a:lnTo>
                        <a:pt x="6719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511;p37">
                  <a:extLst>
                    <a:ext uri="{FF2B5EF4-FFF2-40B4-BE49-F238E27FC236}">
                      <a16:creationId xmlns:a16="http://schemas.microsoft.com/office/drawing/2014/main" id="{FF1E9037-7BF4-49CE-B33E-B3B47C7E032F}"/>
                    </a:ext>
                  </a:extLst>
                </p:cNvPr>
                <p:cNvSpPr/>
                <p:nvPr/>
              </p:nvSpPr>
              <p:spPr>
                <a:xfrm>
                  <a:off x="7435947" y="4081105"/>
                  <a:ext cx="933156" cy="46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20" h="334" extrusionOk="0">
                      <a:moveTo>
                        <a:pt x="0" y="0"/>
                      </a:moveTo>
                      <a:lnTo>
                        <a:pt x="0" y="334"/>
                      </a:lnTo>
                      <a:lnTo>
                        <a:pt x="6719" y="334"/>
                      </a:lnTo>
                      <a:lnTo>
                        <a:pt x="671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4" name="Google Shape;512;p37">
                  <a:extLst>
                    <a:ext uri="{FF2B5EF4-FFF2-40B4-BE49-F238E27FC236}">
                      <a16:creationId xmlns:a16="http://schemas.microsoft.com/office/drawing/2014/main" id="{8D2CCF5B-4D39-40B1-85DD-8E57B822558B}"/>
                    </a:ext>
                  </a:extLst>
                </p:cNvPr>
                <p:cNvSpPr/>
                <p:nvPr/>
              </p:nvSpPr>
              <p:spPr>
                <a:xfrm>
                  <a:off x="7450805" y="3744923"/>
                  <a:ext cx="886776" cy="33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86" h="2422" extrusionOk="0">
                      <a:moveTo>
                        <a:pt x="275" y="1"/>
                      </a:moveTo>
                      <a:cubicBezTo>
                        <a:pt x="0" y="805"/>
                        <a:pt x="0" y="1616"/>
                        <a:pt x="275" y="2421"/>
                      </a:cubicBezTo>
                      <a:lnTo>
                        <a:pt x="6386" y="2421"/>
                      </a:lnTo>
                      <a:cubicBezTo>
                        <a:pt x="6344" y="2296"/>
                        <a:pt x="6296" y="2159"/>
                        <a:pt x="6266" y="2034"/>
                      </a:cubicBezTo>
                      <a:cubicBezTo>
                        <a:pt x="6260" y="2016"/>
                        <a:pt x="6260" y="2010"/>
                        <a:pt x="6260" y="1992"/>
                      </a:cubicBezTo>
                      <a:cubicBezTo>
                        <a:pt x="6231" y="1873"/>
                        <a:pt x="6207" y="1753"/>
                        <a:pt x="6195" y="1634"/>
                      </a:cubicBezTo>
                      <a:cubicBezTo>
                        <a:pt x="6183" y="1622"/>
                        <a:pt x="6183" y="1604"/>
                        <a:pt x="6183" y="1592"/>
                      </a:cubicBezTo>
                      <a:cubicBezTo>
                        <a:pt x="6171" y="1473"/>
                        <a:pt x="6159" y="1354"/>
                        <a:pt x="6159" y="1235"/>
                      </a:cubicBezTo>
                      <a:lnTo>
                        <a:pt x="6159" y="1187"/>
                      </a:lnTo>
                      <a:cubicBezTo>
                        <a:pt x="6159" y="1074"/>
                        <a:pt x="6171" y="949"/>
                        <a:pt x="6183" y="835"/>
                      </a:cubicBezTo>
                      <a:cubicBezTo>
                        <a:pt x="6195" y="817"/>
                        <a:pt x="6195" y="805"/>
                        <a:pt x="6195" y="788"/>
                      </a:cubicBezTo>
                      <a:cubicBezTo>
                        <a:pt x="6207" y="668"/>
                        <a:pt x="6231" y="549"/>
                        <a:pt x="6260" y="430"/>
                      </a:cubicBezTo>
                      <a:cubicBezTo>
                        <a:pt x="6260" y="418"/>
                        <a:pt x="6266" y="400"/>
                        <a:pt x="6266" y="388"/>
                      </a:cubicBezTo>
                      <a:cubicBezTo>
                        <a:pt x="6296" y="257"/>
                        <a:pt x="6344" y="126"/>
                        <a:pt x="638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5" name="Google Shape;513;p37">
                  <a:extLst>
                    <a:ext uri="{FF2B5EF4-FFF2-40B4-BE49-F238E27FC236}">
                      <a16:creationId xmlns:a16="http://schemas.microsoft.com/office/drawing/2014/main" id="{C058D68E-9597-4730-997B-A84C2CFB6189}"/>
                    </a:ext>
                  </a:extLst>
                </p:cNvPr>
                <p:cNvSpPr/>
                <p:nvPr/>
              </p:nvSpPr>
              <p:spPr>
                <a:xfrm>
                  <a:off x="7559256" y="3798801"/>
                  <a:ext cx="761800" cy="58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6" h="42" extrusionOk="0">
                      <a:moveTo>
                        <a:pt x="24" y="0"/>
                      </a:moveTo>
                      <a:cubicBezTo>
                        <a:pt x="6" y="0"/>
                        <a:pt x="0" y="6"/>
                        <a:pt x="0" y="18"/>
                      </a:cubicBezTo>
                      <a:cubicBezTo>
                        <a:pt x="0" y="36"/>
                        <a:pt x="6" y="42"/>
                        <a:pt x="24" y="42"/>
                      </a:cubicBezTo>
                      <a:lnTo>
                        <a:pt x="5479" y="42"/>
                      </a:lnTo>
                      <a:cubicBezTo>
                        <a:pt x="5479" y="30"/>
                        <a:pt x="5485" y="12"/>
                        <a:pt x="548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514;p37">
                  <a:extLst>
                    <a:ext uri="{FF2B5EF4-FFF2-40B4-BE49-F238E27FC236}">
                      <a16:creationId xmlns:a16="http://schemas.microsoft.com/office/drawing/2014/main" id="{BC0FD7EA-D217-472F-A627-4DA66B327902}"/>
                    </a:ext>
                  </a:extLst>
                </p:cNvPr>
                <p:cNvSpPr/>
                <p:nvPr/>
              </p:nvSpPr>
              <p:spPr>
                <a:xfrm>
                  <a:off x="7613829" y="3854206"/>
                  <a:ext cx="695562" cy="68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9" h="49" extrusionOk="0">
                      <a:moveTo>
                        <a:pt x="25" y="1"/>
                      </a:moveTo>
                      <a:cubicBezTo>
                        <a:pt x="13" y="1"/>
                        <a:pt x="1" y="7"/>
                        <a:pt x="1" y="24"/>
                      </a:cubicBezTo>
                      <a:cubicBezTo>
                        <a:pt x="1" y="36"/>
                        <a:pt x="13" y="48"/>
                        <a:pt x="25" y="48"/>
                      </a:cubicBezTo>
                      <a:lnTo>
                        <a:pt x="5003" y="48"/>
                      </a:lnTo>
                      <a:cubicBezTo>
                        <a:pt x="5009" y="30"/>
                        <a:pt x="5009" y="18"/>
                        <a:pt x="500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7" name="Google Shape;515;p37">
                  <a:extLst>
                    <a:ext uri="{FF2B5EF4-FFF2-40B4-BE49-F238E27FC236}">
                      <a16:creationId xmlns:a16="http://schemas.microsoft.com/office/drawing/2014/main" id="{AB4FD76B-D0E4-4D54-88A1-8E94AEA9D302}"/>
                    </a:ext>
                  </a:extLst>
                </p:cNvPr>
                <p:cNvSpPr/>
                <p:nvPr/>
              </p:nvSpPr>
              <p:spPr>
                <a:xfrm>
                  <a:off x="7538566" y="3910445"/>
                  <a:ext cx="768326" cy="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33" h="43" extrusionOk="0">
                      <a:moveTo>
                        <a:pt x="24" y="1"/>
                      </a:moveTo>
                      <a:cubicBezTo>
                        <a:pt x="6" y="1"/>
                        <a:pt x="0" y="7"/>
                        <a:pt x="0" y="19"/>
                      </a:cubicBezTo>
                      <a:cubicBezTo>
                        <a:pt x="0" y="37"/>
                        <a:pt x="6" y="43"/>
                        <a:pt x="24" y="43"/>
                      </a:cubicBezTo>
                      <a:lnTo>
                        <a:pt x="5533" y="43"/>
                      </a:lnTo>
                      <a:lnTo>
                        <a:pt x="553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8" name="Google Shape;516;p37">
                  <a:extLst>
                    <a:ext uri="{FF2B5EF4-FFF2-40B4-BE49-F238E27FC236}">
                      <a16:creationId xmlns:a16="http://schemas.microsoft.com/office/drawing/2014/main" id="{2A58F546-4736-4471-8E49-EE6A15C088B1}"/>
                    </a:ext>
                  </a:extLst>
                </p:cNvPr>
                <p:cNvSpPr/>
                <p:nvPr/>
              </p:nvSpPr>
              <p:spPr>
                <a:xfrm>
                  <a:off x="7594805" y="3965156"/>
                  <a:ext cx="714586" cy="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46" h="43" extrusionOk="0">
                      <a:moveTo>
                        <a:pt x="19" y="0"/>
                      </a:moveTo>
                      <a:cubicBezTo>
                        <a:pt x="7" y="0"/>
                        <a:pt x="1" y="6"/>
                        <a:pt x="1" y="24"/>
                      </a:cubicBezTo>
                      <a:cubicBezTo>
                        <a:pt x="1" y="36"/>
                        <a:pt x="7" y="42"/>
                        <a:pt x="19" y="42"/>
                      </a:cubicBezTo>
                      <a:lnTo>
                        <a:pt x="5146" y="42"/>
                      </a:lnTo>
                      <a:lnTo>
                        <a:pt x="514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89" name="Google Shape;517;p37">
                  <a:extLst>
                    <a:ext uri="{FF2B5EF4-FFF2-40B4-BE49-F238E27FC236}">
                      <a16:creationId xmlns:a16="http://schemas.microsoft.com/office/drawing/2014/main" id="{7568867E-2FE7-479B-BEF2-B435D952B52E}"/>
                    </a:ext>
                  </a:extLst>
                </p:cNvPr>
                <p:cNvSpPr/>
                <p:nvPr/>
              </p:nvSpPr>
              <p:spPr>
                <a:xfrm>
                  <a:off x="7559256" y="4020562"/>
                  <a:ext cx="761800" cy="68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6" h="49" extrusionOk="0">
                      <a:moveTo>
                        <a:pt x="24" y="1"/>
                      </a:moveTo>
                      <a:cubicBezTo>
                        <a:pt x="6" y="1"/>
                        <a:pt x="0" y="13"/>
                        <a:pt x="0" y="25"/>
                      </a:cubicBezTo>
                      <a:cubicBezTo>
                        <a:pt x="0" y="43"/>
                        <a:pt x="6" y="49"/>
                        <a:pt x="24" y="49"/>
                      </a:cubicBezTo>
                      <a:lnTo>
                        <a:pt x="5485" y="49"/>
                      </a:lnTo>
                      <a:cubicBezTo>
                        <a:pt x="5479" y="31"/>
                        <a:pt x="5479" y="25"/>
                        <a:pt x="5473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0" name="Google Shape;518;p37">
                  <a:extLst>
                    <a:ext uri="{FF2B5EF4-FFF2-40B4-BE49-F238E27FC236}">
                      <a16:creationId xmlns:a16="http://schemas.microsoft.com/office/drawing/2014/main" id="{10B08559-C7E5-4ADC-9DC0-B5A51C7D1FF6}"/>
                    </a:ext>
                  </a:extLst>
                </p:cNvPr>
                <p:cNvSpPr/>
                <p:nvPr/>
              </p:nvSpPr>
              <p:spPr>
                <a:xfrm>
                  <a:off x="7488020" y="3744923"/>
                  <a:ext cx="849561" cy="336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18" h="2422" extrusionOk="0">
                      <a:moveTo>
                        <a:pt x="1" y="1"/>
                      </a:moveTo>
                      <a:cubicBezTo>
                        <a:pt x="1" y="1"/>
                        <a:pt x="3435" y="805"/>
                        <a:pt x="5164" y="2421"/>
                      </a:cubicBezTo>
                      <a:lnTo>
                        <a:pt x="6118" y="2421"/>
                      </a:lnTo>
                      <a:cubicBezTo>
                        <a:pt x="6076" y="2296"/>
                        <a:pt x="6028" y="2159"/>
                        <a:pt x="5998" y="2034"/>
                      </a:cubicBezTo>
                      <a:cubicBezTo>
                        <a:pt x="5992" y="2016"/>
                        <a:pt x="5992" y="2010"/>
                        <a:pt x="5980" y="1992"/>
                      </a:cubicBezTo>
                      <a:cubicBezTo>
                        <a:pt x="5957" y="1873"/>
                        <a:pt x="5933" y="1753"/>
                        <a:pt x="5915" y="1634"/>
                      </a:cubicBezTo>
                      <a:cubicBezTo>
                        <a:pt x="5909" y="1622"/>
                        <a:pt x="5909" y="1604"/>
                        <a:pt x="5909" y="1592"/>
                      </a:cubicBezTo>
                      <a:cubicBezTo>
                        <a:pt x="5891" y="1473"/>
                        <a:pt x="5885" y="1354"/>
                        <a:pt x="5885" y="1235"/>
                      </a:cubicBezTo>
                      <a:lnTo>
                        <a:pt x="5885" y="1187"/>
                      </a:lnTo>
                      <a:cubicBezTo>
                        <a:pt x="5885" y="1074"/>
                        <a:pt x="5891" y="949"/>
                        <a:pt x="5909" y="835"/>
                      </a:cubicBezTo>
                      <a:cubicBezTo>
                        <a:pt x="5915" y="817"/>
                        <a:pt x="5915" y="805"/>
                        <a:pt x="5915" y="788"/>
                      </a:cubicBezTo>
                      <a:cubicBezTo>
                        <a:pt x="5933" y="668"/>
                        <a:pt x="5957" y="549"/>
                        <a:pt x="5980" y="430"/>
                      </a:cubicBezTo>
                      <a:cubicBezTo>
                        <a:pt x="5980" y="418"/>
                        <a:pt x="5992" y="400"/>
                        <a:pt x="5992" y="388"/>
                      </a:cubicBezTo>
                      <a:cubicBezTo>
                        <a:pt x="6022" y="257"/>
                        <a:pt x="6064" y="126"/>
                        <a:pt x="6112" y="1"/>
                      </a:cubicBezTo>
                      <a:close/>
                    </a:path>
                  </a:pathLst>
                </a:custGeom>
                <a:solidFill>
                  <a:srgbClr val="434343">
                    <a:alpha val="29589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1" name="Google Shape;519;p37">
                  <a:extLst>
                    <a:ext uri="{FF2B5EF4-FFF2-40B4-BE49-F238E27FC236}">
                      <a16:creationId xmlns:a16="http://schemas.microsoft.com/office/drawing/2014/main" id="{7D2881A4-4796-47E8-BCC3-50897B8F2DE4}"/>
                    </a:ext>
                  </a:extLst>
                </p:cNvPr>
                <p:cNvSpPr/>
                <p:nvPr/>
              </p:nvSpPr>
              <p:spPr>
                <a:xfrm>
                  <a:off x="7380402" y="3697710"/>
                  <a:ext cx="987035" cy="430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08" h="3101" extrusionOk="0">
                      <a:moveTo>
                        <a:pt x="472" y="1"/>
                      </a:moveTo>
                      <a:cubicBezTo>
                        <a:pt x="472" y="1"/>
                        <a:pt x="60" y="561"/>
                        <a:pt x="30" y="1509"/>
                      </a:cubicBezTo>
                      <a:cubicBezTo>
                        <a:pt x="1" y="2457"/>
                        <a:pt x="269" y="3101"/>
                        <a:pt x="269" y="3101"/>
                      </a:cubicBezTo>
                      <a:lnTo>
                        <a:pt x="7107" y="3101"/>
                      </a:lnTo>
                      <a:lnTo>
                        <a:pt x="7107" y="2767"/>
                      </a:lnTo>
                      <a:lnTo>
                        <a:pt x="776" y="2767"/>
                      </a:lnTo>
                      <a:cubicBezTo>
                        <a:pt x="776" y="2767"/>
                        <a:pt x="543" y="2058"/>
                        <a:pt x="567" y="1503"/>
                      </a:cubicBezTo>
                      <a:cubicBezTo>
                        <a:pt x="591" y="943"/>
                        <a:pt x="692" y="460"/>
                        <a:pt x="776" y="341"/>
                      </a:cubicBezTo>
                      <a:lnTo>
                        <a:pt x="7107" y="341"/>
                      </a:lnTo>
                      <a:lnTo>
                        <a:pt x="7107" y="1"/>
                      </a:lnTo>
                      <a:close/>
                    </a:path>
                  </a:pathLst>
                </a:custGeom>
                <a:solidFill>
                  <a:srgbClr val="434343">
                    <a:alpha val="15480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520;p37">
                  <a:extLst>
                    <a:ext uri="{FF2B5EF4-FFF2-40B4-BE49-F238E27FC236}">
                      <a16:creationId xmlns:a16="http://schemas.microsoft.com/office/drawing/2014/main" id="{E62171C9-A03E-4DD5-8C08-89EBD1280766}"/>
                    </a:ext>
                  </a:extLst>
                </p:cNvPr>
                <p:cNvSpPr/>
                <p:nvPr/>
              </p:nvSpPr>
              <p:spPr>
                <a:xfrm>
                  <a:off x="7331522" y="3697710"/>
                  <a:ext cx="114423" cy="430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3101" extrusionOk="0">
                      <a:moveTo>
                        <a:pt x="359" y="1"/>
                      </a:moveTo>
                      <a:cubicBezTo>
                        <a:pt x="1" y="1038"/>
                        <a:pt x="1" y="2070"/>
                        <a:pt x="359" y="3101"/>
                      </a:cubicBezTo>
                      <a:lnTo>
                        <a:pt x="794" y="3101"/>
                      </a:lnTo>
                      <a:cubicBezTo>
                        <a:pt x="472" y="2070"/>
                        <a:pt x="484" y="1032"/>
                        <a:pt x="82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" name="Google Shape;521;p37">
                <a:extLst>
                  <a:ext uri="{FF2B5EF4-FFF2-40B4-BE49-F238E27FC236}">
                    <a16:creationId xmlns:a16="http://schemas.microsoft.com/office/drawing/2014/main" id="{C4B009B1-D98C-412D-B6CA-44F94D79B5FB}"/>
                  </a:ext>
                </a:extLst>
              </p:cNvPr>
              <p:cNvGrpSpPr/>
              <p:nvPr/>
            </p:nvGrpSpPr>
            <p:grpSpPr>
              <a:xfrm>
                <a:off x="813848" y="3252688"/>
                <a:ext cx="2422504" cy="326613"/>
                <a:chOff x="-3040002" y="2802438"/>
                <a:chExt cx="2422504" cy="326613"/>
              </a:xfrm>
            </p:grpSpPr>
            <p:sp>
              <p:nvSpPr>
                <p:cNvPr id="65" name="Google Shape;522;p37">
                  <a:extLst>
                    <a:ext uri="{FF2B5EF4-FFF2-40B4-BE49-F238E27FC236}">
                      <a16:creationId xmlns:a16="http://schemas.microsoft.com/office/drawing/2014/main" id="{EF647C0A-3D0C-4226-A7AC-B32517A711D6}"/>
                    </a:ext>
                  </a:extLst>
                </p:cNvPr>
                <p:cNvSpPr/>
                <p:nvPr/>
              </p:nvSpPr>
              <p:spPr>
                <a:xfrm>
                  <a:off x="-3038816" y="2803624"/>
                  <a:ext cx="1375649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8" h="1646" extrusionOk="0">
                      <a:moveTo>
                        <a:pt x="298" y="0"/>
                      </a:moveTo>
                      <a:cubicBezTo>
                        <a:pt x="0" y="543"/>
                        <a:pt x="0" y="1097"/>
                        <a:pt x="298" y="1646"/>
                      </a:cubicBezTo>
                      <a:lnTo>
                        <a:pt x="6958" y="1646"/>
                      </a:lnTo>
                      <a:lnTo>
                        <a:pt x="695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66" name="Google Shape;523;p37">
                  <a:extLst>
                    <a:ext uri="{FF2B5EF4-FFF2-40B4-BE49-F238E27FC236}">
                      <a16:creationId xmlns:a16="http://schemas.microsoft.com/office/drawing/2014/main" id="{196F549B-C843-40F7-AED1-71E2C6724603}"/>
                    </a:ext>
                  </a:extLst>
                </p:cNvPr>
                <p:cNvSpPr/>
                <p:nvPr/>
              </p:nvSpPr>
              <p:spPr>
                <a:xfrm>
                  <a:off x="-3040002" y="2802438"/>
                  <a:ext cx="135627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6" h="1646" extrusionOk="0">
                      <a:moveTo>
                        <a:pt x="298" y="0"/>
                      </a:moveTo>
                      <a:cubicBezTo>
                        <a:pt x="0" y="549"/>
                        <a:pt x="0" y="1103"/>
                        <a:pt x="298" y="1646"/>
                      </a:cubicBezTo>
                      <a:lnTo>
                        <a:pt x="656" y="1646"/>
                      </a:lnTo>
                      <a:cubicBezTo>
                        <a:pt x="400" y="1103"/>
                        <a:pt x="412" y="549"/>
                        <a:pt x="68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67" name="Google Shape;524;p37">
                  <a:extLst>
                    <a:ext uri="{FF2B5EF4-FFF2-40B4-BE49-F238E27FC236}">
                      <a16:creationId xmlns:a16="http://schemas.microsoft.com/office/drawing/2014/main" id="{D5728C10-9DFA-4303-ABB3-14F2B8CF6ECF}"/>
                    </a:ext>
                  </a:extLst>
                </p:cNvPr>
                <p:cNvSpPr/>
                <p:nvPr/>
              </p:nvSpPr>
              <p:spPr>
                <a:xfrm>
                  <a:off x="-2899828" y="2802438"/>
                  <a:ext cx="135825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" h="1646" extrusionOk="0">
                      <a:moveTo>
                        <a:pt x="299" y="0"/>
                      </a:moveTo>
                      <a:cubicBezTo>
                        <a:pt x="1" y="549"/>
                        <a:pt x="1" y="1103"/>
                        <a:pt x="299" y="1646"/>
                      </a:cubicBezTo>
                      <a:lnTo>
                        <a:pt x="657" y="1646"/>
                      </a:lnTo>
                      <a:cubicBezTo>
                        <a:pt x="406" y="1103"/>
                        <a:pt x="412" y="549"/>
                        <a:pt x="68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68" name="Google Shape;525;p37">
                  <a:extLst>
                    <a:ext uri="{FF2B5EF4-FFF2-40B4-BE49-F238E27FC236}">
                      <a16:creationId xmlns:a16="http://schemas.microsoft.com/office/drawing/2014/main" id="{03D8C897-260F-452D-A9F1-D72E292BF794}"/>
                    </a:ext>
                  </a:extLst>
                </p:cNvPr>
                <p:cNvSpPr/>
                <p:nvPr/>
              </p:nvSpPr>
              <p:spPr>
                <a:xfrm>
                  <a:off x="-2014495" y="2802438"/>
                  <a:ext cx="135627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6" h="1646" extrusionOk="0">
                      <a:moveTo>
                        <a:pt x="298" y="0"/>
                      </a:moveTo>
                      <a:cubicBezTo>
                        <a:pt x="0" y="549"/>
                        <a:pt x="0" y="1103"/>
                        <a:pt x="298" y="1646"/>
                      </a:cubicBezTo>
                      <a:lnTo>
                        <a:pt x="656" y="1646"/>
                      </a:lnTo>
                      <a:cubicBezTo>
                        <a:pt x="400" y="1103"/>
                        <a:pt x="406" y="549"/>
                        <a:pt x="68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69" name="Google Shape;526;p37">
                  <a:extLst>
                    <a:ext uri="{FF2B5EF4-FFF2-40B4-BE49-F238E27FC236}">
                      <a16:creationId xmlns:a16="http://schemas.microsoft.com/office/drawing/2014/main" id="{C1755F8B-79B7-4AB2-A11C-90FCD23EEAA4}"/>
                    </a:ext>
                  </a:extLst>
                </p:cNvPr>
                <p:cNvSpPr/>
                <p:nvPr/>
              </p:nvSpPr>
              <p:spPr>
                <a:xfrm>
                  <a:off x="-1751742" y="2802438"/>
                  <a:ext cx="1102417" cy="355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6" h="180" extrusionOk="0">
                      <a:moveTo>
                        <a:pt x="1" y="0"/>
                      </a:moveTo>
                      <a:lnTo>
                        <a:pt x="1" y="179"/>
                      </a:lnTo>
                      <a:lnTo>
                        <a:pt x="5575" y="179"/>
                      </a:lnTo>
                      <a:lnTo>
                        <a:pt x="557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0" name="Google Shape;527;p37">
                  <a:extLst>
                    <a:ext uri="{FF2B5EF4-FFF2-40B4-BE49-F238E27FC236}">
                      <a16:creationId xmlns:a16="http://schemas.microsoft.com/office/drawing/2014/main" id="{96F20AC8-5AE9-4778-B479-B434279766E7}"/>
                    </a:ext>
                  </a:extLst>
                </p:cNvPr>
                <p:cNvSpPr/>
                <p:nvPr/>
              </p:nvSpPr>
              <p:spPr>
                <a:xfrm>
                  <a:off x="-1735135" y="2839014"/>
                  <a:ext cx="1049234" cy="254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7" h="1288" extrusionOk="0">
                      <a:moveTo>
                        <a:pt x="227" y="0"/>
                      </a:moveTo>
                      <a:cubicBezTo>
                        <a:pt x="0" y="435"/>
                        <a:pt x="0" y="859"/>
                        <a:pt x="227" y="1288"/>
                      </a:cubicBezTo>
                      <a:lnTo>
                        <a:pt x="5306" y="1288"/>
                      </a:lnTo>
                      <a:cubicBezTo>
                        <a:pt x="5265" y="1216"/>
                        <a:pt x="5235" y="1151"/>
                        <a:pt x="5205" y="1079"/>
                      </a:cubicBezTo>
                      <a:cubicBezTo>
                        <a:pt x="5201" y="1075"/>
                        <a:pt x="5199" y="1071"/>
                        <a:pt x="5199" y="1071"/>
                      </a:cubicBezTo>
                      <a:cubicBezTo>
                        <a:pt x="5199" y="1071"/>
                        <a:pt x="5199" y="1072"/>
                        <a:pt x="5199" y="1073"/>
                      </a:cubicBezTo>
                      <a:cubicBezTo>
                        <a:pt x="5175" y="1008"/>
                        <a:pt x="5163" y="948"/>
                        <a:pt x="5145" y="877"/>
                      </a:cubicBezTo>
                      <a:cubicBezTo>
                        <a:pt x="5139" y="871"/>
                        <a:pt x="5139" y="865"/>
                        <a:pt x="5139" y="859"/>
                      </a:cubicBezTo>
                      <a:cubicBezTo>
                        <a:pt x="5133" y="787"/>
                        <a:pt x="5121" y="727"/>
                        <a:pt x="5121" y="662"/>
                      </a:cubicBezTo>
                      <a:lnTo>
                        <a:pt x="5121" y="638"/>
                      </a:lnTo>
                      <a:cubicBezTo>
                        <a:pt x="5121" y="572"/>
                        <a:pt x="5121" y="513"/>
                        <a:pt x="5139" y="447"/>
                      </a:cubicBezTo>
                      <a:cubicBezTo>
                        <a:pt x="5145" y="441"/>
                        <a:pt x="5145" y="429"/>
                        <a:pt x="5145" y="423"/>
                      </a:cubicBezTo>
                      <a:cubicBezTo>
                        <a:pt x="5151" y="358"/>
                        <a:pt x="5175" y="298"/>
                        <a:pt x="5199" y="233"/>
                      </a:cubicBezTo>
                      <a:cubicBezTo>
                        <a:pt x="5199" y="227"/>
                        <a:pt x="5205" y="215"/>
                        <a:pt x="5205" y="209"/>
                      </a:cubicBezTo>
                      <a:cubicBezTo>
                        <a:pt x="5229" y="137"/>
                        <a:pt x="5265" y="66"/>
                        <a:pt x="5306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1" name="Google Shape;528;p37">
                  <a:extLst>
                    <a:ext uri="{FF2B5EF4-FFF2-40B4-BE49-F238E27FC236}">
                      <a16:creationId xmlns:a16="http://schemas.microsoft.com/office/drawing/2014/main" id="{AB9D47EB-500C-4640-A49C-6C9D3CFA9233}"/>
                    </a:ext>
                  </a:extLst>
                </p:cNvPr>
                <p:cNvSpPr/>
                <p:nvPr/>
              </p:nvSpPr>
              <p:spPr>
                <a:xfrm>
                  <a:off x="-1606625" y="2878950"/>
                  <a:ext cx="900558" cy="4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55" h="25" extrusionOk="0">
                      <a:moveTo>
                        <a:pt x="18" y="1"/>
                      </a:moveTo>
                      <a:cubicBezTo>
                        <a:pt x="12" y="1"/>
                        <a:pt x="0" y="7"/>
                        <a:pt x="0" y="13"/>
                      </a:cubicBezTo>
                      <a:cubicBezTo>
                        <a:pt x="0" y="13"/>
                        <a:pt x="12" y="25"/>
                        <a:pt x="18" y="25"/>
                      </a:cubicBezTo>
                      <a:lnTo>
                        <a:pt x="4549" y="25"/>
                      </a:lnTo>
                      <a:cubicBezTo>
                        <a:pt x="4549" y="13"/>
                        <a:pt x="4555" y="7"/>
                        <a:pt x="455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2" name="Google Shape;529;p37">
                  <a:extLst>
                    <a:ext uri="{FF2B5EF4-FFF2-40B4-BE49-F238E27FC236}">
                      <a16:creationId xmlns:a16="http://schemas.microsoft.com/office/drawing/2014/main" id="{05E78240-6E0B-4CF0-9FCB-0AFB7BF6B341}"/>
                    </a:ext>
                  </a:extLst>
                </p:cNvPr>
                <p:cNvSpPr/>
                <p:nvPr/>
              </p:nvSpPr>
              <p:spPr>
                <a:xfrm>
                  <a:off x="-1540789" y="2921457"/>
                  <a:ext cx="821870" cy="4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7" h="25" extrusionOk="0">
                      <a:moveTo>
                        <a:pt x="13" y="0"/>
                      </a:moveTo>
                      <a:cubicBezTo>
                        <a:pt x="7" y="0"/>
                        <a:pt x="1" y="0"/>
                        <a:pt x="1" y="6"/>
                      </a:cubicBezTo>
                      <a:cubicBezTo>
                        <a:pt x="1" y="18"/>
                        <a:pt x="7" y="24"/>
                        <a:pt x="13" y="24"/>
                      </a:cubicBezTo>
                      <a:lnTo>
                        <a:pt x="4150" y="24"/>
                      </a:lnTo>
                      <a:cubicBezTo>
                        <a:pt x="4156" y="18"/>
                        <a:pt x="4156" y="6"/>
                        <a:pt x="415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3" name="Google Shape;530;p37">
                  <a:extLst>
                    <a:ext uri="{FF2B5EF4-FFF2-40B4-BE49-F238E27FC236}">
                      <a16:creationId xmlns:a16="http://schemas.microsoft.com/office/drawing/2014/main" id="{935E7A55-71EF-47B3-A5E8-3132A9E9370C}"/>
                    </a:ext>
                  </a:extLst>
                </p:cNvPr>
                <p:cNvSpPr/>
                <p:nvPr/>
              </p:nvSpPr>
              <p:spPr>
                <a:xfrm>
                  <a:off x="-1631536" y="2962778"/>
                  <a:ext cx="907873" cy="4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2" h="24" extrusionOk="0">
                      <a:moveTo>
                        <a:pt x="19" y="0"/>
                      </a:moveTo>
                      <a:cubicBezTo>
                        <a:pt x="13" y="0"/>
                        <a:pt x="1" y="0"/>
                        <a:pt x="1" y="6"/>
                      </a:cubicBezTo>
                      <a:cubicBezTo>
                        <a:pt x="1" y="18"/>
                        <a:pt x="13" y="24"/>
                        <a:pt x="19" y="24"/>
                      </a:cubicBezTo>
                      <a:lnTo>
                        <a:pt x="4591" y="24"/>
                      </a:lnTo>
                      <a:lnTo>
                        <a:pt x="45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531;p37">
                  <a:extLst>
                    <a:ext uri="{FF2B5EF4-FFF2-40B4-BE49-F238E27FC236}">
                      <a16:creationId xmlns:a16="http://schemas.microsoft.com/office/drawing/2014/main" id="{E6BC4AEF-42B1-4D16-98CB-8631ED80CAE4}"/>
                    </a:ext>
                  </a:extLst>
                </p:cNvPr>
                <p:cNvSpPr/>
                <p:nvPr/>
              </p:nvSpPr>
              <p:spPr>
                <a:xfrm>
                  <a:off x="-1564316" y="3005087"/>
                  <a:ext cx="845397" cy="4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6" h="25" extrusionOk="0">
                      <a:moveTo>
                        <a:pt x="13" y="1"/>
                      </a:moveTo>
                      <a:cubicBezTo>
                        <a:pt x="7" y="1"/>
                        <a:pt x="1" y="1"/>
                        <a:pt x="1" y="13"/>
                      </a:cubicBezTo>
                      <a:cubicBezTo>
                        <a:pt x="1" y="19"/>
                        <a:pt x="7" y="25"/>
                        <a:pt x="13" y="25"/>
                      </a:cubicBezTo>
                      <a:lnTo>
                        <a:pt x="4275" y="25"/>
                      </a:lnTo>
                      <a:cubicBezTo>
                        <a:pt x="4275" y="19"/>
                        <a:pt x="4275" y="13"/>
                        <a:pt x="426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5" name="Google Shape;532;p37">
                  <a:extLst>
                    <a:ext uri="{FF2B5EF4-FFF2-40B4-BE49-F238E27FC236}">
                      <a16:creationId xmlns:a16="http://schemas.microsoft.com/office/drawing/2014/main" id="{4BC91E55-38A2-4F9C-A0DB-240E3B32768E}"/>
                    </a:ext>
                  </a:extLst>
                </p:cNvPr>
                <p:cNvSpPr/>
                <p:nvPr/>
              </p:nvSpPr>
              <p:spPr>
                <a:xfrm>
                  <a:off x="-1605637" y="3049967"/>
                  <a:ext cx="899569" cy="25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50" h="13" extrusionOk="0">
                      <a:moveTo>
                        <a:pt x="13" y="0"/>
                      </a:moveTo>
                      <a:cubicBezTo>
                        <a:pt x="7" y="0"/>
                        <a:pt x="1" y="6"/>
                        <a:pt x="1" y="6"/>
                      </a:cubicBezTo>
                      <a:cubicBezTo>
                        <a:pt x="1" y="6"/>
                        <a:pt x="7" y="12"/>
                        <a:pt x="13" y="12"/>
                      </a:cubicBezTo>
                      <a:lnTo>
                        <a:pt x="4550" y="12"/>
                      </a:lnTo>
                      <a:cubicBezTo>
                        <a:pt x="4544" y="6"/>
                        <a:pt x="4544" y="0"/>
                        <a:pt x="45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6" name="Google Shape;533;p37">
                  <a:extLst>
                    <a:ext uri="{FF2B5EF4-FFF2-40B4-BE49-F238E27FC236}">
                      <a16:creationId xmlns:a16="http://schemas.microsoft.com/office/drawing/2014/main" id="{30D11487-AA41-47D3-942F-4E5C74FEE858}"/>
                    </a:ext>
                  </a:extLst>
                </p:cNvPr>
                <p:cNvSpPr/>
                <p:nvPr/>
              </p:nvSpPr>
              <p:spPr>
                <a:xfrm>
                  <a:off x="-1690453" y="2839014"/>
                  <a:ext cx="1004552" cy="254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81" h="1288" extrusionOk="0">
                      <a:moveTo>
                        <a:pt x="1" y="0"/>
                      </a:moveTo>
                      <a:cubicBezTo>
                        <a:pt x="1" y="0"/>
                        <a:pt x="2851" y="435"/>
                        <a:pt x="4287" y="1288"/>
                      </a:cubicBezTo>
                      <a:lnTo>
                        <a:pt x="5080" y="1288"/>
                      </a:lnTo>
                      <a:cubicBezTo>
                        <a:pt x="5039" y="1216"/>
                        <a:pt x="5009" y="1151"/>
                        <a:pt x="4979" y="1079"/>
                      </a:cubicBezTo>
                      <a:cubicBezTo>
                        <a:pt x="4975" y="1075"/>
                        <a:pt x="4973" y="1071"/>
                        <a:pt x="4973" y="1071"/>
                      </a:cubicBezTo>
                      <a:cubicBezTo>
                        <a:pt x="4973" y="1071"/>
                        <a:pt x="4973" y="1072"/>
                        <a:pt x="4973" y="1073"/>
                      </a:cubicBezTo>
                      <a:cubicBezTo>
                        <a:pt x="4949" y="1008"/>
                        <a:pt x="4937" y="948"/>
                        <a:pt x="4919" y="877"/>
                      </a:cubicBezTo>
                      <a:cubicBezTo>
                        <a:pt x="4913" y="871"/>
                        <a:pt x="4913" y="865"/>
                        <a:pt x="4913" y="859"/>
                      </a:cubicBezTo>
                      <a:cubicBezTo>
                        <a:pt x="4907" y="787"/>
                        <a:pt x="4895" y="727"/>
                        <a:pt x="4895" y="662"/>
                      </a:cubicBezTo>
                      <a:lnTo>
                        <a:pt x="4895" y="638"/>
                      </a:lnTo>
                      <a:cubicBezTo>
                        <a:pt x="4895" y="572"/>
                        <a:pt x="4895" y="513"/>
                        <a:pt x="4913" y="447"/>
                      </a:cubicBezTo>
                      <a:cubicBezTo>
                        <a:pt x="4919" y="441"/>
                        <a:pt x="4919" y="429"/>
                        <a:pt x="4919" y="423"/>
                      </a:cubicBezTo>
                      <a:cubicBezTo>
                        <a:pt x="4925" y="358"/>
                        <a:pt x="4949" y="298"/>
                        <a:pt x="4973" y="233"/>
                      </a:cubicBezTo>
                      <a:cubicBezTo>
                        <a:pt x="4973" y="227"/>
                        <a:pt x="4979" y="215"/>
                        <a:pt x="4979" y="209"/>
                      </a:cubicBezTo>
                      <a:cubicBezTo>
                        <a:pt x="5003" y="137"/>
                        <a:pt x="5039" y="66"/>
                        <a:pt x="5080" y="0"/>
                      </a:cubicBezTo>
                      <a:close/>
                    </a:path>
                  </a:pathLst>
                </a:custGeom>
                <a:solidFill>
                  <a:srgbClr val="434343">
                    <a:alpha val="29589"/>
                  </a:srgbClr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7" name="Google Shape;534;p37">
                  <a:extLst>
                    <a:ext uri="{FF2B5EF4-FFF2-40B4-BE49-F238E27FC236}">
                      <a16:creationId xmlns:a16="http://schemas.microsoft.com/office/drawing/2014/main" id="{7965C652-0A6A-4F50-AE80-F3F281E94E5F}"/>
                    </a:ext>
                  </a:extLst>
                </p:cNvPr>
                <p:cNvSpPr/>
                <p:nvPr/>
              </p:nvSpPr>
              <p:spPr>
                <a:xfrm>
                  <a:off x="-1783577" y="2802438"/>
                  <a:ext cx="1166079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8" h="1646" extrusionOk="0">
                      <a:moveTo>
                        <a:pt x="388" y="0"/>
                      </a:moveTo>
                      <a:cubicBezTo>
                        <a:pt x="388" y="0"/>
                        <a:pt x="43" y="298"/>
                        <a:pt x="19" y="799"/>
                      </a:cubicBezTo>
                      <a:cubicBezTo>
                        <a:pt x="1" y="1306"/>
                        <a:pt x="221" y="1646"/>
                        <a:pt x="221" y="1646"/>
                      </a:cubicBezTo>
                      <a:lnTo>
                        <a:pt x="5897" y="1646"/>
                      </a:lnTo>
                      <a:lnTo>
                        <a:pt x="5897" y="1467"/>
                      </a:lnTo>
                      <a:lnTo>
                        <a:pt x="639" y="1467"/>
                      </a:lnTo>
                      <a:cubicBezTo>
                        <a:pt x="639" y="1467"/>
                        <a:pt x="454" y="1097"/>
                        <a:pt x="466" y="799"/>
                      </a:cubicBezTo>
                      <a:cubicBezTo>
                        <a:pt x="484" y="501"/>
                        <a:pt x="573" y="239"/>
                        <a:pt x="639" y="179"/>
                      </a:cubicBezTo>
                      <a:lnTo>
                        <a:pt x="5897" y="179"/>
                      </a:lnTo>
                      <a:lnTo>
                        <a:pt x="58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8" name="Google Shape;535;p37">
                  <a:extLst>
                    <a:ext uri="{FF2B5EF4-FFF2-40B4-BE49-F238E27FC236}">
                      <a16:creationId xmlns:a16="http://schemas.microsoft.com/office/drawing/2014/main" id="{167A962B-75A9-4004-92E7-36E382F39139}"/>
                    </a:ext>
                  </a:extLst>
                </p:cNvPr>
                <p:cNvSpPr/>
                <p:nvPr/>
              </p:nvSpPr>
              <p:spPr>
                <a:xfrm>
                  <a:off x="-1876693" y="2802438"/>
                  <a:ext cx="135825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" h="1646" extrusionOk="0">
                      <a:moveTo>
                        <a:pt x="299" y="0"/>
                      </a:moveTo>
                      <a:cubicBezTo>
                        <a:pt x="1" y="549"/>
                        <a:pt x="1" y="1103"/>
                        <a:pt x="299" y="1646"/>
                      </a:cubicBezTo>
                      <a:lnTo>
                        <a:pt x="657" y="1646"/>
                      </a:lnTo>
                      <a:cubicBezTo>
                        <a:pt x="400" y="1103"/>
                        <a:pt x="406" y="549"/>
                        <a:pt x="68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79" name="Google Shape;536;p37">
                  <a:extLst>
                    <a:ext uri="{FF2B5EF4-FFF2-40B4-BE49-F238E27FC236}">
                      <a16:creationId xmlns:a16="http://schemas.microsoft.com/office/drawing/2014/main" id="{5E80062A-4004-4FFB-A2CA-50C54B130E34}"/>
                    </a:ext>
                  </a:extLst>
                </p:cNvPr>
                <p:cNvSpPr/>
                <p:nvPr/>
              </p:nvSpPr>
              <p:spPr>
                <a:xfrm>
                  <a:off x="-1783577" y="2802438"/>
                  <a:ext cx="1166079" cy="325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8" h="1646" extrusionOk="0">
                      <a:moveTo>
                        <a:pt x="388" y="0"/>
                      </a:moveTo>
                      <a:cubicBezTo>
                        <a:pt x="388" y="0"/>
                        <a:pt x="43" y="298"/>
                        <a:pt x="19" y="799"/>
                      </a:cubicBezTo>
                      <a:cubicBezTo>
                        <a:pt x="1" y="1306"/>
                        <a:pt x="221" y="1646"/>
                        <a:pt x="221" y="1646"/>
                      </a:cubicBezTo>
                      <a:lnTo>
                        <a:pt x="5897" y="1646"/>
                      </a:lnTo>
                      <a:lnTo>
                        <a:pt x="5897" y="1467"/>
                      </a:lnTo>
                      <a:lnTo>
                        <a:pt x="639" y="1467"/>
                      </a:lnTo>
                      <a:cubicBezTo>
                        <a:pt x="639" y="1467"/>
                        <a:pt x="454" y="1097"/>
                        <a:pt x="466" y="799"/>
                      </a:cubicBezTo>
                      <a:cubicBezTo>
                        <a:pt x="484" y="501"/>
                        <a:pt x="573" y="239"/>
                        <a:pt x="639" y="179"/>
                      </a:cubicBezTo>
                      <a:lnTo>
                        <a:pt x="5897" y="179"/>
                      </a:lnTo>
                      <a:lnTo>
                        <a:pt x="58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54" name="Google Shape;355;p34">
            <a:extLst>
              <a:ext uri="{FF2B5EF4-FFF2-40B4-BE49-F238E27FC236}">
                <a16:creationId xmlns:a16="http://schemas.microsoft.com/office/drawing/2014/main" id="{6569EB67-CE15-4D40-8051-88C66C4991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7927" y="83128"/>
            <a:ext cx="11518019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sz="2667" dirty="0">
                <a:latin typeface="Arial" panose="020B0604020202020204" pitchFamily="34" charset="0"/>
                <a:cs typeface="Arial" panose="020B0604020202020204" pitchFamily="34" charset="0"/>
              </a:rPr>
              <a:t>ПРИНЦИПЫ ФОРМИРОВАНИЯ ГОСУДАРСТВЕННОЙ ВЛАСТИ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CD33B3FE-304A-420B-B562-C4ACE41588AE}"/>
              </a:ext>
            </a:extLst>
          </p:cNvPr>
          <p:cNvGraphicFramePr/>
          <p:nvPr/>
        </p:nvGraphicFramePr>
        <p:xfrm>
          <a:off x="480291" y="960582"/>
          <a:ext cx="5043055" cy="5647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90D2870C-FDD1-4668-844F-6805455A7929}"/>
              </a:ext>
            </a:extLst>
          </p:cNvPr>
          <p:cNvGraphicFramePr/>
          <p:nvPr/>
        </p:nvGraphicFramePr>
        <p:xfrm>
          <a:off x="6281895" y="1222799"/>
          <a:ext cx="5288912" cy="2874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4E46AEF2-421F-4C12-8FDF-EC8844284299}"/>
              </a:ext>
            </a:extLst>
          </p:cNvPr>
          <p:cNvGrpSpPr/>
          <p:nvPr/>
        </p:nvGrpSpPr>
        <p:grpSpPr>
          <a:xfrm rot="2716951">
            <a:off x="6774149" y="4072076"/>
            <a:ext cx="1147784" cy="2554889"/>
            <a:chOff x="1482761" y="95944"/>
            <a:chExt cx="1175151" cy="2416964"/>
          </a:xfrm>
        </p:grpSpPr>
        <p:sp>
          <p:nvSpPr>
            <p:cNvPr id="114" name="Google Shape;483;p37">
              <a:extLst>
                <a:ext uri="{FF2B5EF4-FFF2-40B4-BE49-F238E27FC236}">
                  <a16:creationId xmlns:a16="http://schemas.microsoft.com/office/drawing/2014/main" id="{C8AC3945-FBF2-4F82-B7D5-D603058B7809}"/>
                </a:ext>
              </a:extLst>
            </p:cNvPr>
            <p:cNvSpPr/>
            <p:nvPr/>
          </p:nvSpPr>
          <p:spPr>
            <a:xfrm flipH="1">
              <a:off x="1993279" y="1848622"/>
              <a:ext cx="664633" cy="657799"/>
            </a:xfrm>
            <a:custGeom>
              <a:avLst/>
              <a:gdLst/>
              <a:ahLst/>
              <a:cxnLst/>
              <a:rect l="l" t="t" r="r" b="b"/>
              <a:pathLst>
                <a:path w="7782" h="7702" extrusionOk="0">
                  <a:moveTo>
                    <a:pt x="6112" y="1623"/>
                  </a:moveTo>
                  <a:cubicBezTo>
                    <a:pt x="6112" y="1623"/>
                    <a:pt x="6112" y="1623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12" y="1623"/>
                    <a:pt x="6112" y="1623"/>
                  </a:cubicBezTo>
                  <a:close/>
                  <a:moveTo>
                    <a:pt x="1032" y="1"/>
                  </a:moveTo>
                  <a:cubicBezTo>
                    <a:pt x="1032" y="1"/>
                    <a:pt x="1" y="4037"/>
                    <a:pt x="1909" y="6207"/>
                  </a:cubicBezTo>
                  <a:cubicBezTo>
                    <a:pt x="1909" y="6207"/>
                    <a:pt x="3569" y="7701"/>
                    <a:pt x="5835" y="7701"/>
                  </a:cubicBezTo>
                  <a:cubicBezTo>
                    <a:pt x="6447" y="7701"/>
                    <a:pt x="7102" y="7592"/>
                    <a:pt x="7781" y="7316"/>
                  </a:cubicBezTo>
                  <a:cubicBezTo>
                    <a:pt x="7781" y="7316"/>
                    <a:pt x="5635" y="6499"/>
                    <a:pt x="6112" y="1623"/>
                  </a:cubicBezTo>
                  <a:lnTo>
                    <a:pt x="6112" y="1623"/>
                  </a:lnTo>
                  <a:cubicBezTo>
                    <a:pt x="6112" y="1623"/>
                    <a:pt x="6109" y="1623"/>
                    <a:pt x="6104" y="1623"/>
                  </a:cubicBezTo>
                  <a:cubicBezTo>
                    <a:pt x="5980" y="1623"/>
                    <a:pt x="4400" y="1465"/>
                    <a:pt x="10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" name="Google Shape;484;p37">
              <a:extLst>
                <a:ext uri="{FF2B5EF4-FFF2-40B4-BE49-F238E27FC236}">
                  <a16:creationId xmlns:a16="http://schemas.microsoft.com/office/drawing/2014/main" id="{85F22017-FB69-423A-A4B9-9A4F03BC48F8}"/>
                </a:ext>
              </a:extLst>
            </p:cNvPr>
            <p:cNvSpPr/>
            <p:nvPr/>
          </p:nvSpPr>
          <p:spPr>
            <a:xfrm flipH="1">
              <a:off x="1993793" y="2271295"/>
              <a:ext cx="501676" cy="241613"/>
            </a:xfrm>
            <a:custGeom>
              <a:avLst/>
              <a:gdLst/>
              <a:ahLst/>
              <a:cxnLst/>
              <a:rect l="l" t="t" r="r" b="b"/>
              <a:pathLst>
                <a:path w="5874" h="2829" extrusionOk="0">
                  <a:moveTo>
                    <a:pt x="5873" y="2367"/>
                  </a:moveTo>
                  <a:cubicBezTo>
                    <a:pt x="5872" y="2368"/>
                    <a:pt x="5870" y="2368"/>
                    <a:pt x="5869" y="2369"/>
                  </a:cubicBezTo>
                  <a:lnTo>
                    <a:pt x="5869" y="2369"/>
                  </a:lnTo>
                  <a:cubicBezTo>
                    <a:pt x="5872" y="2368"/>
                    <a:pt x="5874" y="2368"/>
                    <a:pt x="5873" y="2367"/>
                  </a:cubicBezTo>
                  <a:close/>
                  <a:moveTo>
                    <a:pt x="2141" y="0"/>
                  </a:moveTo>
                  <a:cubicBezTo>
                    <a:pt x="2141" y="0"/>
                    <a:pt x="1496" y="1415"/>
                    <a:pt x="546" y="1415"/>
                  </a:cubicBezTo>
                  <a:cubicBezTo>
                    <a:pt x="373" y="1415"/>
                    <a:pt x="191" y="1368"/>
                    <a:pt x="1" y="1258"/>
                  </a:cubicBezTo>
                  <a:lnTo>
                    <a:pt x="1" y="1258"/>
                  </a:lnTo>
                  <a:cubicBezTo>
                    <a:pt x="1" y="1258"/>
                    <a:pt x="1394" y="2828"/>
                    <a:pt x="3689" y="2828"/>
                  </a:cubicBezTo>
                  <a:cubicBezTo>
                    <a:pt x="4346" y="2828"/>
                    <a:pt x="5076" y="2700"/>
                    <a:pt x="5869" y="2369"/>
                  </a:cubicBezTo>
                  <a:lnTo>
                    <a:pt x="5869" y="2369"/>
                  </a:lnTo>
                  <a:cubicBezTo>
                    <a:pt x="5850" y="2374"/>
                    <a:pt x="5766" y="2386"/>
                    <a:pt x="5633" y="2386"/>
                  </a:cubicBezTo>
                  <a:cubicBezTo>
                    <a:pt x="5034" y="2386"/>
                    <a:pt x="3434" y="2150"/>
                    <a:pt x="2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" name="Google Shape;486;p37">
              <a:extLst>
                <a:ext uri="{FF2B5EF4-FFF2-40B4-BE49-F238E27FC236}">
                  <a16:creationId xmlns:a16="http://schemas.microsoft.com/office/drawing/2014/main" id="{5BF714B0-312B-490E-A483-33832FDE8E2A}"/>
                </a:ext>
              </a:extLst>
            </p:cNvPr>
            <p:cNvSpPr/>
            <p:nvPr/>
          </p:nvSpPr>
          <p:spPr>
            <a:xfrm flipH="1">
              <a:off x="1482761" y="616244"/>
              <a:ext cx="438150" cy="396326"/>
            </a:xfrm>
            <a:custGeom>
              <a:avLst/>
              <a:gdLst/>
              <a:ahLst/>
              <a:cxnLst/>
              <a:rect l="l" t="t" r="r" b="b"/>
              <a:pathLst>
                <a:path w="5552" h="5022" extrusionOk="0">
                  <a:moveTo>
                    <a:pt x="2386" y="1"/>
                  </a:moveTo>
                  <a:cubicBezTo>
                    <a:pt x="2386" y="7"/>
                    <a:pt x="1" y="2159"/>
                    <a:pt x="1342" y="4353"/>
                  </a:cubicBezTo>
                  <a:cubicBezTo>
                    <a:pt x="1342" y="4353"/>
                    <a:pt x="2052" y="5021"/>
                    <a:pt x="3210" y="5021"/>
                  </a:cubicBezTo>
                  <a:cubicBezTo>
                    <a:pt x="3863" y="5021"/>
                    <a:pt x="4659" y="4809"/>
                    <a:pt x="5551" y="4144"/>
                  </a:cubicBezTo>
                  <a:cubicBezTo>
                    <a:pt x="5551" y="4144"/>
                    <a:pt x="3280" y="3125"/>
                    <a:pt x="23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" name="Google Shape;487;p37">
              <a:extLst>
                <a:ext uri="{FF2B5EF4-FFF2-40B4-BE49-F238E27FC236}">
                  <a16:creationId xmlns:a16="http://schemas.microsoft.com/office/drawing/2014/main" id="{0A392B0F-B0F1-4243-ADA9-060D85B5A236}"/>
                </a:ext>
              </a:extLst>
            </p:cNvPr>
            <p:cNvSpPr/>
            <p:nvPr/>
          </p:nvSpPr>
          <p:spPr>
            <a:xfrm flipH="1">
              <a:off x="1557570" y="95944"/>
              <a:ext cx="770714" cy="863915"/>
            </a:xfrm>
            <a:custGeom>
              <a:avLst/>
              <a:gdLst/>
              <a:ahLst/>
              <a:cxnLst/>
              <a:rect l="l" t="t" r="r" b="b"/>
              <a:pathLst>
                <a:path w="9766" h="10947" extrusionOk="0">
                  <a:moveTo>
                    <a:pt x="7989" y="0"/>
                  </a:moveTo>
                  <a:cubicBezTo>
                    <a:pt x="7989" y="0"/>
                    <a:pt x="0" y="3476"/>
                    <a:pt x="6504" y="10946"/>
                  </a:cubicBezTo>
                  <a:cubicBezTo>
                    <a:pt x="6504" y="10946"/>
                    <a:pt x="5473" y="8436"/>
                    <a:pt x="9766" y="6141"/>
                  </a:cubicBezTo>
                  <a:cubicBezTo>
                    <a:pt x="9766" y="6141"/>
                    <a:pt x="7917" y="2880"/>
                    <a:pt x="79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5655691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AAC44-1417-B497-75E3-117D259F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52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08701-6C90-1419-192C-EF41482E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484531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государства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высшим должностным лицом 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 исполнительную власть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(президентская республика);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народа и государственной власти;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 Конституции, прав и свобод человека и гражданина;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основные направления внутренней и внешней политики государства;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координацию и взаимодействие государственных органов;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страну во внутренних и международных отношениях;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меры по защите суверенитета и территориальной целостности страны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5177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AAC44-1417-B497-75E3-117D259F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52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08701-6C90-1419-192C-EF41482E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484531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непосредственное воздействие на деятельность Кабинета министров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 многом определяет направления его функционирования;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структуру и состав Кабинета Министров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с согласия парламента назначает Председателя Кабмина и его членов; принимает решение об их отставке;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судебную ветвь власти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 выборы и инициирует референдумы,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законодательной инициативы;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иммунитет, который продолжается в статусе экс-президента.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6BEB7-8DE8-73D4-79F9-B6041E37F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Основы конституционного строя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A54D4F-52D4-B6E2-3825-1DC35D1AA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Суверенное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Демократическое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Правовое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Светское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Унитарное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Социальное государство;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Экономическая система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1848957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AAC44-1417-B497-75E3-117D259F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52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08701-6C90-1419-192C-EF41482E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484531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Президента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проистекают из Конституции и законов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Дисквалифицировать его может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Парламент, Генеральный прокурор и Конституционный суд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процедуры импичмента;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может быть отрешен от должности за: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нарушение Конституции и законов;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незаконное вмешательство в полномочия Парламента, деятельность органов судебной власти.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снятием иммунитета Президент может быть привлечен к уголовной ответственности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судом общей юрисдикции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109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A78DB-8C11-6FE1-CEF2-43029C10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A042A6-78A6-423C-AEC4-6CB57DB50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2"/>
            <a:ext cx="10515600" cy="4960722"/>
          </a:xfrm>
        </p:spPr>
        <p:txBody>
          <a:bodyPr>
            <a:normAutofit lnSpcReduction="10000"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Парла́мент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говорить) —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государственный представительный и законодательный орган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всё население страны представлены депутатами путём избрания на всеобщих выборах.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современных государствах парламенты являются законодательными органами, а также, в той или иной мере могут формировать и контролировать исполнительную власть (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выносить вотум недоверия правительству и осуществлять процедуру импичмента президента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парламента обычно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действуют комитеты и комиссии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определенным вопросам,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создаются фракции из представителей партий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депутатские группы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объединяющие депутатов, не вошедших во фракции.</a:t>
            </a:r>
          </a:p>
        </p:txBody>
      </p:sp>
    </p:spTree>
    <p:extLst>
      <p:ext uri="{BB962C8B-B14F-4D97-AF65-F5344CB8AC3E}">
        <p14:creationId xmlns:p14="http://schemas.microsoft.com/office/powerpoint/2010/main" val="218497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A78DB-8C11-6FE1-CEF2-43029C10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95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парламента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A042A6-78A6-423C-AEC4-6CB57DB50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2"/>
            <a:ext cx="10515600" cy="4960722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Законотворческая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 принятие законов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с установленной законом процедурой (обсуждение, принятие поправок, согласование интересов различных групп и т.д.);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избранные в парламент депутаты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представлять и защищать интересы своих избирателей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бюджета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 многих государствах парламент расписывает по деталям статьи расходов бюджетных средств;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правительства и контроль за его деятельностью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Внешнеполитическая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утверждение военной доктрины и ратификация и денонсация международных договоров; объявление войны, заключение мира и др. </a:t>
            </a:r>
          </a:p>
        </p:txBody>
      </p:sp>
    </p:spTree>
    <p:extLst>
      <p:ext uri="{BB962C8B-B14F-4D97-AF65-F5344CB8AC3E}">
        <p14:creationId xmlns:p14="http://schemas.microsoft.com/office/powerpoint/2010/main" val="2758444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314E3-88AE-71DE-3E6F-D97DBAF0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министров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F7523-3328-B18B-5D68-CC8FF1FF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4"/>
            <a:ext cx="10515600" cy="5038530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Коллегиальный орган исполнительной власти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функционирующий под общим руководством Президента; работает на срок деятельности Президента.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 законы; взаимодействует с парламентом при представлении проекта закона о республиканском бюджета, согласовывая интересы различных групп; является активным субъектом законодательной инициативы.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госорган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обеспечивающий проведение внутренней и внешней политики государства, охрану и защиту конституционного строя;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 экономическую, социальную политики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и пути, средства их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55378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314E3-88AE-71DE-3E6F-D97DBAF0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правительства в системе госвласти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F7523-3328-B18B-5D68-CC8FF1FF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4"/>
            <a:ext cx="10515600" cy="5038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правительства в системе органов госвласти определяется: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правления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(учет особенности партийной системы каждой страны и сложившийся баланс законодательной и исполнительной власти);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государственного устройства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(унитарное, федерация);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политическим режимом (демократический, авторитарный, тоталитарный).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правительства в системе госвласти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через систему его отношений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парламентом, главой государства и политическими партиями. </a:t>
            </a:r>
          </a:p>
        </p:txBody>
      </p:sp>
    </p:spTree>
    <p:extLst>
      <p:ext uri="{BB962C8B-B14F-4D97-AF65-F5344CB8AC3E}">
        <p14:creationId xmlns:p14="http://schemas.microsoft.com/office/powerpoint/2010/main" val="3239945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314E3-88AE-71DE-3E6F-D97DBAF0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правительства в системе госвласти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F7523-3328-B18B-5D68-CC8FF1FF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649"/>
            <a:ext cx="10515600" cy="51038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парламентских государствах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формируется парламентом (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правящей партией, выигравшей выборы, или коалицией большинства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несет ответственность перед ним, фактически контролирует и направляет деятельность парламента.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президентской республике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сам возглавляет правительство и формирует состав правительства при ограниченном участии парламента.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несет ответственность перед главой государства. Правительство не подконтрольно парламенту и не может быть распущено по его инициативе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Правительство в таких республиках более стабильно до тех пор, пока оно проводит курс президента.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полупрезидентской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формируется президентом, но оно несет ответственность и перед парламентом. Глава государства формально не входит в исполнительную власть, но по существу, ее возглавляет. Такая форма правления обычно утверждается в странах с многопартийной системой.</a:t>
            </a:r>
          </a:p>
        </p:txBody>
      </p:sp>
    </p:spTree>
    <p:extLst>
      <p:ext uri="{BB962C8B-B14F-4D97-AF65-F5344CB8AC3E}">
        <p14:creationId xmlns:p14="http://schemas.microsoft.com/office/powerpoint/2010/main" val="1217768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314E3-88AE-71DE-3E6F-D97DBAF0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Кабинета министров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F7523-3328-B18B-5D68-CC8FF1FF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4"/>
            <a:ext cx="10515600" cy="5038530"/>
          </a:xfrm>
        </p:spPr>
        <p:txBody>
          <a:bodyPr>
            <a:normAutofit lnSpcReduction="10000"/>
          </a:bodyPr>
          <a:lstStyle/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состав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Кабмина определяются Президентом.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Кабинета Министров является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Администрации Президента.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руководит деятельностью исполнительной власти, несет персональную ответственность за результаты деятельности Кабмина.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структуру Кабмина входят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министерства, госкомитеты, административные ведомства и местные госадминистрации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по собственной инициативе вправе отправить состав или члена Кабмина в отставку; члены Кабмина вправе подать прошение об отставке. Отставка Председателя Кабмина не влечет за собой отставку всего Кабмина.</a:t>
            </a:r>
          </a:p>
        </p:txBody>
      </p:sp>
    </p:spTree>
    <p:extLst>
      <p:ext uri="{BB962C8B-B14F-4D97-AF65-F5344CB8AC3E}">
        <p14:creationId xmlns:p14="http://schemas.microsoft.com/office/powerpoint/2010/main" val="2331539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314E3-88AE-71DE-3E6F-D97DBAF0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Местное самоуправление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F7523-3328-B18B-5D68-CC8FF1FF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4"/>
            <a:ext cx="10515600" cy="503853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Местное самоуправление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местных сообществ самостоятельно решать вопросы местного значения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своих интересах и под свою ответственность. Осуществляется местными сообществами на территории административно-территориальной единицы.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обеспечивается из местного бюджета, а также частично из республиканского бюджета.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(местные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кенеши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органов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окмоту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мэрия).</a:t>
            </a:r>
          </a:p>
          <a:p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Госорганы не вправе вмешиваться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полномочия ОМСУ, кроме случаев, предусмотренных законом.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полномочия могут быть делегированы ОМСУ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и иным НПА.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ОМСУ несут ответственность перед государством за исполнение законов, перед местным сообществом - за результаты своей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438635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BF8C3-7B45-8CEF-F0EB-A54C3B6E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169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власть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1831D1-155C-2FBC-C300-7302259DF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294"/>
            <a:ext cx="10515600" cy="489867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судами, выполняющие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по отправлению правосудия и судебного контроля в соответствие 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власть осуществляется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конституционного, гражданского, административного и уголовного судопроизводства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Судебной властью надлежит считать не орган (суд) или должностное лицо, а то, что в состоянии сделать суд, какими для этого способностями и возможностями обладают.</a:t>
            </a:r>
          </a:p>
        </p:txBody>
      </p:sp>
    </p:spTree>
    <p:extLst>
      <p:ext uri="{BB962C8B-B14F-4D97-AF65-F5344CB8AC3E}">
        <p14:creationId xmlns:p14="http://schemas.microsoft.com/office/powerpoint/2010/main" val="3129223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BF8C3-7B45-8CEF-F0EB-A54C3B6E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169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судебной власти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1831D1-155C-2FBC-C300-7302259DF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2"/>
            <a:ext cx="10515600" cy="47773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судебной власти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судами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самостоятельное,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положение судов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госсистеме;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властных полномочий в форме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правосудия, судебного контроля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власти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разных видов судопроизводства;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статус выразителей судебной власти -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судей.</a:t>
            </a:r>
          </a:p>
        </p:txBody>
      </p:sp>
    </p:spTree>
    <p:extLst>
      <p:ext uri="{BB962C8B-B14F-4D97-AF65-F5344CB8AC3E}">
        <p14:creationId xmlns:p14="http://schemas.microsoft.com/office/powerpoint/2010/main" val="324294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ОСНОВЫ КОНСТИТУЦИОННОГО СТРОЯ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EF834D-EAB5-41B7-AC45-788E40A0DE13}"/>
              </a:ext>
            </a:extLst>
          </p:cNvPr>
          <p:cNvSpPr txBox="1"/>
          <p:nvPr/>
        </p:nvSpPr>
        <p:spPr>
          <a:xfrm>
            <a:off x="1153459" y="1470211"/>
            <a:ext cx="9885083" cy="1146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67"/>
              </a:spcAft>
              <a:buClr>
                <a:srgbClr val="000000"/>
              </a:buClr>
            </a:pPr>
            <a:r>
              <a:rPr lang="ru-RU" sz="1600" kern="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Основы конституционного строя – это закрепленные в Конституции исходные принципы экономической, политической, социальной и территориальной организации государства, разделения государственной власти, приоритеты общественного и социального развития, равенство всех форм собственности</a:t>
            </a:r>
            <a:r>
              <a:rPr lang="ky-KG" sz="1600" kern="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  <a:sym typeface="Arial"/>
              </a:rPr>
              <a:t>. </a:t>
            </a:r>
            <a:endParaRPr lang="ru-RU" sz="1400" kern="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4A98FF9E-315E-481B-ACBB-9D69F64F5442}"/>
              </a:ext>
            </a:extLst>
          </p:cNvPr>
          <p:cNvGraphicFramePr/>
          <p:nvPr/>
        </p:nvGraphicFramePr>
        <p:xfrm>
          <a:off x="1268507" y="2628220"/>
          <a:ext cx="9770035" cy="4095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8489682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BF8C3-7B45-8CEF-F0EB-A54C3B6E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169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судебной власти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1831D1-155C-2FBC-C300-7302259DF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2"/>
            <a:ext cx="10515600" cy="47773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судебной власти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судами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самостоятельное,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положение судов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госсистеме;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властных полномочий в форме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правосудия, судебного контроля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власти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разных видов судопроизводства;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статус выразителей судебной власти -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судей.</a:t>
            </a:r>
          </a:p>
        </p:txBody>
      </p:sp>
    </p:spTree>
    <p:extLst>
      <p:ext uri="{BB962C8B-B14F-4D97-AF65-F5344CB8AC3E}">
        <p14:creationId xmlns:p14="http://schemas.microsoft.com/office/powerpoint/2010/main" val="1583789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Конституционный контроль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3694"/>
            <a:ext cx="10515600" cy="4703270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вид судопроизводства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правоохранительной деятельности, заключается в проверке соответствия законов и иных НПА Конституции.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контроля: предварительный - осуществляется до вступления в силу закона и иных НПА, и последующий (в отношении действующих законов).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странах может осуществляться различными госорганами (в США, Канаде, где действует американская модель, конституционный контроль выполняет общая судебная система (например, Верховный Суд США).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Суды могут ставить вопрос о соответствии закона Конституции в связи с рассмотрением судебного дела.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стран Европы и в СНГ конституционный контроль осуществляет специальный конституционный суд (Германия, Австрия и др.).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КР конституционный контроль осуществляет Конституционный суд.</a:t>
            </a:r>
          </a:p>
        </p:txBody>
      </p:sp>
    </p:spTree>
    <p:extLst>
      <p:ext uri="{BB962C8B-B14F-4D97-AF65-F5344CB8AC3E}">
        <p14:creationId xmlns:p14="http://schemas.microsoft.com/office/powerpoint/2010/main" val="1166551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DFB5-DB64-C209-CB8B-180AD087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64813-232F-379F-10A0-77BCC0E0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8"/>
            <a:ext cx="10515600" cy="519715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госорганом, призванным обеспечивать верховенство закона, единство и укрепление законности, а также защиту охраняемых законом интересов личности, общества и государства.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надзор за точным и единообразным исполнением законов и иных НПА  органами госвласти, местного самоуправления, государственными и муниципальными учреждениями и организациями, иными юридическими лицами с государственной долей участия; 2) надзор за законностью деятельности органов следствия; 3) надзор за законностью в сфере государственной правовой статистики и учета; 4) надзор за соблюдением законов и иных НПА при исполнении судебных решений по уголовным делам; 5) представительство интересов гражданина или государства в случаях, определенных законом; 6) поддержание гособвинения в суде; 7) осуществление уголовного преследования.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094378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DFB5-DB64-C209-CB8B-180AD087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банк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64813-232F-379F-10A0-77BCC0E0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8"/>
            <a:ext cx="10515600" cy="5197151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банк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за банковской системой КР, определяет и проводит денежно-кредитную политику в КР, разрабатывает и осуществляет единую валютную политику, обладает исключительным правом проведения эмиссии денежных знаков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реализует различные формы и принципы банковского финансирования.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банка является достижение и поддержание стабильности цен посредством проведения соответствующей денежно-кредитной политики.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организует и осуществляет свою деятельность в пределах компетенции, установленной банковским законодательством.</a:t>
            </a:r>
          </a:p>
        </p:txBody>
      </p:sp>
    </p:spTree>
    <p:extLst>
      <p:ext uri="{BB962C8B-B14F-4D97-AF65-F5344CB8AC3E}">
        <p14:creationId xmlns:p14="http://schemas.microsoft.com/office/powerpoint/2010/main" val="4200113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DFB5-DB64-C209-CB8B-180AD087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64813-232F-379F-10A0-77BCC0E0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964"/>
            <a:ext cx="10515600" cy="5290455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действующий независимый орган госвласти, обеспечивающим подготовку и проведение выборов и референдумов в Кыргызской Республике.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ЦИК: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КР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избирательных прав и права на участие в референдуме граждан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2) обеспечение единообразного применения избирательного законодательства; 3) обеспечение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равных правовых условий для кандидатов, политических партий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4) организация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системы ведения учета избирателей и участников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референдума; 5) обеспечение подготовки и проведения выборов Президента, депутатов Жогорку Кенеша, депутатов местных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кенешей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глав исполнительных органов местного самоуправления и референдумов; 6) развитие избирательной системы, информирование участников избирательного процесса и обучение членов избирательных комиссий.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74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DFB5-DB64-C209-CB8B-180AD087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64813-232F-379F-10A0-77BCC0E0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8"/>
            <a:ext cx="10515600" cy="519715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независимым высшим органом государственного аудита, осуществляющим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 исполнения республиканского и местных бюджетов, внебюджетных средств, использования государственной и муниципальной собственности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государственного аудита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эффективность использования государственных средств и имущества, достоверность составления финансовой отчетности и ведения бухгалтерского учета, предотвращение нарушений финансовой дисциплины.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государственным аудитором всех государственных и муниципальных предприятий, организаций и учреждений Кыргызской Республики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16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6DFB5-DB64-C209-CB8B-180AD087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Омбудсмен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464813-232F-379F-10A0-77BCC0E0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8"/>
            <a:ext cx="10515600" cy="519715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Парламентский контроль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прав и свобод человека и гражданина в КР осуществляется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Акыйкатчы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(Омбудсменом).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контроля Омбудсмена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1)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и свобод человека и гражданина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соблюдение и уважение прав и свобод человека и гражданина публичными органами; 3) предупреждение нарушений прав и свобод человека и гражданина или содействие их восстановлению; 4)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приведению законодательства в соответствие с Конституцией, международными стандартами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5) улучшение и дальнейшее развитие международного сотрудничества в области защиты прав и свобод человека и гражданина; 6) предупреждение любых форм дискриминации по реализации человеком своих прав и свобод; 7) содействие правовой информированности населения и защита конфиденциальной информации о частном лице.</a:t>
            </a:r>
          </a:p>
        </p:txBody>
      </p:sp>
    </p:spTree>
    <p:extLst>
      <p:ext uri="{BB962C8B-B14F-4D97-AF65-F5344CB8AC3E}">
        <p14:creationId xmlns:p14="http://schemas.microsoft.com/office/powerpoint/2010/main" val="134803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ОСНОВЫ КОНСТИТУЦИОННОГО СТРОЯ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4A98FF9E-315E-481B-ACBB-9D69F64F5442}"/>
              </a:ext>
            </a:extLst>
          </p:cNvPr>
          <p:cNvGraphicFramePr/>
          <p:nvPr/>
        </p:nvGraphicFramePr>
        <p:xfrm>
          <a:off x="1268507" y="1685367"/>
          <a:ext cx="9770035" cy="4579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4080916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DD1C9-A944-0FCB-C872-9D7D9D73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2856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правления государством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F4F3F-150D-7807-E710-F0AE0EF3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1"/>
            <a:ext cx="10515600" cy="4578982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создаются высшие органы власти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 и их структуру,</a:t>
            </a:r>
          </a:p>
          <a:p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принципы лежат в основе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между государственными органами,</a:t>
            </a:r>
          </a:p>
          <a:p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строятся взаимоотношения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верховной властью и рядовыми гражданами,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мере организация органов государства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обеспечивать права и свободы граждан.</a:t>
            </a:r>
          </a:p>
        </p:txBody>
      </p:sp>
    </p:spTree>
    <p:extLst>
      <p:ext uri="{BB962C8B-B14F-4D97-AF65-F5344CB8AC3E}">
        <p14:creationId xmlns:p14="http://schemas.microsoft.com/office/powerpoint/2010/main" val="295395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DD1C9-A944-0FCB-C872-9D7D9D73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правления государством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F4F3F-150D-7807-E710-F0AE0EF3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1"/>
            <a:ext cx="10515600" cy="4578982"/>
          </a:xfrm>
        </p:spPr>
        <p:txBody>
          <a:bodyPr>
            <a:normAutofit/>
          </a:bodyPr>
          <a:lstStyle/>
          <a:p>
            <a:r>
              <a:rPr lang="ru-RU" b="1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Монархия (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пожизненно принадлежит монарху</a:t>
            </a:r>
            <a:r>
              <a:rPr lang="ru-RU" b="0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переходит по наследству).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b="0" i="1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абсолютная монархия 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(власть принадлежит только 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монарху (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Объединённые Арабские Эмираты"/>
              </a:rPr>
              <a:t>ОАЭ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Оман"/>
              </a:rPr>
              <a:t>Оман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Катар"/>
              </a:rPr>
              <a:t>Катар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)) и  </a:t>
            </a:r>
            <a:r>
              <a:rPr lang="ru-RU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ограниченная монархия 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монарх и </a:t>
            </a:r>
            <a:r>
              <a:rPr lang="ru-RU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иные органы государственной власти, где власть монарха ограничена законом (Конституцией) или же традицией).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(власть принадлежит народу, его представителям, избираемых на выборах). Бывают трёх видов: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президентские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парламентские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азличаются в зависимости от того,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формирует правительство и кому оно отчитывается). </a:t>
            </a:r>
            <a:endParaRPr lang="ru-RU" b="0" i="0" dirty="0"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49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DD1C9-A944-0FCB-C872-9D7D9D73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республики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F4F3F-150D-7807-E710-F0AE0EF3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752"/>
            <a:ext cx="10515600" cy="492521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парламентской республике</a:t>
            </a:r>
            <a:r>
              <a:rPr lang="ru-RU" sz="31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принадлежит парламенту, избираемого из числа политических партий. Он формирует и распускает правительство, выбирает президента и издаёт законы. Президент в такой республике представляет государство зарубежом и участвует в официальных мероприятиях. </a:t>
            </a: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государства 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премьер-министр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как правило, лидер победившей на выборах партии ( ФРГ, Индия, Польша, Греция).</a:t>
            </a:r>
          </a:p>
          <a:p>
            <a:pPr algn="l"/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президентской республике</a:t>
            </a:r>
            <a:r>
              <a:rPr lang="ru-RU" sz="31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государства и правительства 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президент.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Он назначает и контролирует министров, может влиять на решения парламента и даже распускать его. Президент избирается народом или выборщиками на ограниченный срок (США, страны Латинской Америки). </a:t>
            </a:r>
          </a:p>
          <a:p>
            <a:pPr algn="l"/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смешанных республиках</a:t>
            </a:r>
            <a:r>
              <a:rPr lang="ru-RU" sz="31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соблюдается баланс между президентской и парламентской властью. </a:t>
            </a: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государства является президент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но все важные решения он согласует с парламентом. И президента, и парламент выбирают всенародным голосованием (Франция, Финляндия, Россия, Украина, страны Прибалтики). 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5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DD1C9-A944-0FCB-C872-9D7D9D73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государственного устройства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F4F3F-150D-7807-E710-F0AE0EF3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752"/>
            <a:ext cx="10515600" cy="4925211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ru-RU" sz="31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неё зависит, как распределена власть по территории страны. </a:t>
            </a:r>
          </a:p>
          <a:p>
            <a:pPr algn="l"/>
            <a:r>
              <a:rPr lang="ru-RU" sz="3100" b="1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Унитарное государство </a:t>
            </a:r>
            <a:r>
              <a:rPr lang="ru-RU" sz="31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sz="3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unis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один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такой стране все территории подчинены </a:t>
            </a:r>
            <a:r>
              <a:rPr lang="ru-RU" sz="31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единому правительству и парламенту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находящемуся в столице. На них действует </a:t>
            </a:r>
            <a:r>
              <a:rPr lang="ru-RU" sz="31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одно законодательство, конституция и судебная система. 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Таково большинство стран мира. </a:t>
            </a:r>
          </a:p>
          <a:p>
            <a:pPr algn="l"/>
            <a:r>
              <a:rPr lang="ru-RU" sz="31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Федеративное государство 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sz="3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feodus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союз) разделено на субъекты (области, края, республики, штаты), в каждом из которых может быть </a:t>
            </a:r>
            <a:r>
              <a:rPr lang="ru-RU" sz="31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своё правительство, законодательство и даже конституция</a:t>
            </a:r>
            <a:r>
              <a:rPr lang="ru-RU" sz="3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Россия, США, Индия, ОАЭ, Мексика и другие страны.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0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63801-2DC7-9A79-0470-8B29AAC94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428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режим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C48630-9B89-B5B7-CA1D-4E45EBE8E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60"/>
            <a:ext cx="10515600" cy="4729903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режим – это совокупность средств и методов, с помощью которых осуществляется политическая власть в государстве.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режим </a:t>
            </a:r>
            <a:r>
              <a:rPr lang="ru-RU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 модели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 лиц на управленческие должности, осуществления и передачи власти, меру участия граждан в управлении и их политическую свободу.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выделяют три типа режима:</a:t>
            </a:r>
          </a:p>
          <a:p>
            <a:pPr>
              <a:buFontTx/>
              <a:buChar char="-"/>
            </a:pPr>
            <a:r>
              <a:rPr lang="ru-RU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Тоталитарный</a:t>
            </a:r>
          </a:p>
          <a:p>
            <a:pPr algn="l"/>
            <a:r>
              <a:rPr lang="ru-RU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Авторитарный</a:t>
            </a:r>
          </a:p>
          <a:p>
            <a:pPr algn="l"/>
            <a:r>
              <a:rPr lang="ru-RU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Демократический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74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stel Law School Center Theme by Slidesgo">
  <a:themeElements>
    <a:clrScheme name="Simple Light">
      <a:dk1>
        <a:srgbClr val="434343"/>
      </a:dk1>
      <a:lt1>
        <a:srgbClr val="F1EFEE"/>
      </a:lt1>
      <a:dk2>
        <a:srgbClr val="EAD9D6"/>
      </a:dk2>
      <a:lt2>
        <a:srgbClr val="E9CCB1"/>
      </a:lt2>
      <a:accent1>
        <a:srgbClr val="EDCB6E"/>
      </a:accent1>
      <a:accent2>
        <a:srgbClr val="6D7897"/>
      </a:accent2>
      <a:accent3>
        <a:srgbClr val="999998"/>
      </a:accent3>
      <a:accent4>
        <a:srgbClr val="C4BDAB"/>
      </a:accent4>
      <a:accent5>
        <a:srgbClr val="DDD4D3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astel Law School Center Theme by Slidesgo">
  <a:themeElements>
    <a:clrScheme name="Simple Light">
      <a:dk1>
        <a:srgbClr val="434343"/>
      </a:dk1>
      <a:lt1>
        <a:srgbClr val="F1EFEE"/>
      </a:lt1>
      <a:dk2>
        <a:srgbClr val="EAD9D6"/>
      </a:dk2>
      <a:lt2>
        <a:srgbClr val="E9CCB1"/>
      </a:lt2>
      <a:accent1>
        <a:srgbClr val="EDCB6E"/>
      </a:accent1>
      <a:accent2>
        <a:srgbClr val="6D7897"/>
      </a:accent2>
      <a:accent3>
        <a:srgbClr val="999998"/>
      </a:accent3>
      <a:accent4>
        <a:srgbClr val="C4BDAB"/>
      </a:accent4>
      <a:accent5>
        <a:srgbClr val="DDD4D3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astel Law School Center Theme by Slidesgo">
  <a:themeElements>
    <a:clrScheme name="Simple Light">
      <a:dk1>
        <a:srgbClr val="434343"/>
      </a:dk1>
      <a:lt1>
        <a:srgbClr val="F1EFEE"/>
      </a:lt1>
      <a:dk2>
        <a:srgbClr val="EAD9D6"/>
      </a:dk2>
      <a:lt2>
        <a:srgbClr val="E9CCB1"/>
      </a:lt2>
      <a:accent1>
        <a:srgbClr val="EDCB6E"/>
      </a:accent1>
      <a:accent2>
        <a:srgbClr val="6D7897"/>
      </a:accent2>
      <a:accent3>
        <a:srgbClr val="999998"/>
      </a:accent3>
      <a:accent4>
        <a:srgbClr val="C4BDAB"/>
      </a:accent4>
      <a:accent5>
        <a:srgbClr val="DDD4D3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e Light">
    <a:dk1>
      <a:srgbClr val="434343"/>
    </a:dk1>
    <a:lt1>
      <a:srgbClr val="F1EFEE"/>
    </a:lt1>
    <a:dk2>
      <a:srgbClr val="EAD9D6"/>
    </a:dk2>
    <a:lt2>
      <a:srgbClr val="E9CCB1"/>
    </a:lt2>
    <a:accent1>
      <a:srgbClr val="EDCB6E"/>
    </a:accent1>
    <a:accent2>
      <a:srgbClr val="6D7897"/>
    </a:accent2>
    <a:accent3>
      <a:srgbClr val="999998"/>
    </a:accent3>
    <a:accent4>
      <a:srgbClr val="C4BDAB"/>
    </a:accent4>
    <a:accent5>
      <a:srgbClr val="DDD4D3"/>
    </a:accent5>
    <a:accent6>
      <a:srgbClr val="FFFFFF"/>
    </a:accent6>
    <a:hlink>
      <a:srgbClr val="434343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3150</Words>
  <Application>Microsoft Office PowerPoint</Application>
  <PresentationFormat>Широкоэкранный</PresentationFormat>
  <Paragraphs>272</Paragraphs>
  <Slides>36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36</vt:i4>
      </vt:variant>
    </vt:vector>
  </HeadingPairs>
  <TitlesOfParts>
    <vt:vector size="60" baseType="lpstr">
      <vt:lpstr>Archivo</vt:lpstr>
      <vt:lpstr>Archivo Medium</vt:lpstr>
      <vt:lpstr>Arial</vt:lpstr>
      <vt:lpstr>Bebas Neue</vt:lpstr>
      <vt:lpstr>Calibri</vt:lpstr>
      <vt:lpstr>Calibri Light</vt:lpstr>
      <vt:lpstr>DM Sans</vt:lpstr>
      <vt:lpstr>Noto Serif Hebrew</vt:lpstr>
      <vt:lpstr>Times New Roman</vt:lpstr>
      <vt:lpstr>Тема Office</vt:lpstr>
      <vt:lpstr>Pastel Law School Center Theme by Slidesgo</vt:lpstr>
      <vt:lpstr>1_Pastel Law School Center Theme by Slidesgo</vt:lpstr>
      <vt:lpstr>2_Pastel Law School Center Theme by Slidesgo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Государственное устройство. Система сдержек и противовесов. Баланс ветвей власти.</vt:lpstr>
      <vt:lpstr>Основы конституционного строя</vt:lpstr>
      <vt:lpstr>ОСНОВЫ КОНСТИТУЦИОННОГО СТРОЯ</vt:lpstr>
      <vt:lpstr>ОСНОВЫ КОНСТИТУЦИОННОГО СТРОЯ</vt:lpstr>
      <vt:lpstr>Форма правления государством показывает</vt:lpstr>
      <vt:lpstr>Основные формы правления государством</vt:lpstr>
      <vt:lpstr>Виды республики</vt:lpstr>
      <vt:lpstr>Форма государственного устройства</vt:lpstr>
      <vt:lpstr>Политический режим</vt:lpstr>
      <vt:lpstr>Тоталитарный политический режим</vt:lpstr>
      <vt:lpstr>Авторитарный политический режим</vt:lpstr>
      <vt:lpstr>Демократический политический режим</vt:lpstr>
      <vt:lpstr>Принципы формирования госвласти</vt:lpstr>
      <vt:lpstr>Принципы формирования госвласти</vt:lpstr>
      <vt:lpstr>Принципы формирования госвласти</vt:lpstr>
      <vt:lpstr>Принципы формирования госвласти</vt:lpstr>
      <vt:lpstr>ПРИНЦИПЫ ФОРМИРОВАНИЯ ГОСУДАРСТВЕННОЙ ВЛАСТИ</vt:lpstr>
      <vt:lpstr>Президент </vt:lpstr>
      <vt:lpstr>Президент </vt:lpstr>
      <vt:lpstr>Президент </vt:lpstr>
      <vt:lpstr>Парламент </vt:lpstr>
      <vt:lpstr>Основные функции парламента </vt:lpstr>
      <vt:lpstr>Кабинет министров </vt:lpstr>
      <vt:lpstr>Место правительства в системе госвласти</vt:lpstr>
      <vt:lpstr>Место правительства в системе госвласти</vt:lpstr>
      <vt:lpstr>Структура Кабинета министров</vt:lpstr>
      <vt:lpstr>Местное самоуправление</vt:lpstr>
      <vt:lpstr>Судебная власть</vt:lpstr>
      <vt:lpstr>Признаки судебной власти </vt:lpstr>
      <vt:lpstr>Признаки судебной власти </vt:lpstr>
      <vt:lpstr>Конституционный контроль</vt:lpstr>
      <vt:lpstr>Прокуратура </vt:lpstr>
      <vt:lpstr>Национальный банк </vt:lpstr>
      <vt:lpstr>ЦИК</vt:lpstr>
      <vt:lpstr>Счетная палата</vt:lpstr>
      <vt:lpstr>Омбудсмен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устройство. Система сдержек и противовесов. Баланс ветвей власти.</dc:title>
  <dc:creator>Чинара Айдарбекова</dc:creator>
  <cp:lastModifiedBy>TUF Gaming</cp:lastModifiedBy>
  <cp:revision>4</cp:revision>
  <dcterms:created xsi:type="dcterms:W3CDTF">2023-10-03T03:55:38Z</dcterms:created>
  <dcterms:modified xsi:type="dcterms:W3CDTF">2023-10-06T04:59:31Z</dcterms:modified>
</cp:coreProperties>
</file>